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6EA525-C7A9-1304-0585-AC5EB5239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9DB925C-81A3-2CB6-506E-E992942E7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7813D3-EA47-4A6D-5A52-715DA961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01528D-9758-A316-C528-CA4099B6B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43B910-5096-6E88-AB69-64609F8F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0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9C449F-C82A-95C4-8459-CB356E0F1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9B6CB0A-7C29-8CDC-F020-F37AD07DA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B1FE71-6DDE-2C40-B466-FD9F9068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724262C-3FE0-5585-D6CA-2773F658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0F688F-B203-AA2D-B939-F7EDCF92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87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6509A1B-A4E2-D5EF-A536-EE26C3D4D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CE68D53-E33D-A8AA-EA79-6C395C080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920381-90FF-520D-97E1-AED6E29F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17E125-3357-D53B-6002-B712DFAC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EEFCDE-0452-9565-700E-2AF7447B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6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3474CB-88A2-E780-A20E-FF0F59C4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A4BE6CE-B57D-5578-AB75-DEE0B88B5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0FCA0D-A3FA-EC0B-BE8F-7EA77140C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18032C-9B54-5524-C231-05D26EDC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ABCFEE-A18D-5873-36E2-4ABF2C7E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59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AD5DE0-B137-64C1-5290-3B124945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BD687C1-26C8-4FF1-FF65-3DA823CC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226323-22B9-2F48-13B5-31F28284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643BE1-218A-C558-4348-3CF2E8CA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F334098-ED39-B5E3-0B5C-E73E95845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73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46A74E-2642-4918-7A46-F77BB28F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15712A-31A7-E93B-9459-B830D91974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A9BAF38-27F1-D372-E997-149BB2BE9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8D90FC-13E6-2ED3-0365-C3ABC015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19B57D2-E95F-928D-EB6A-73F002F4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80EF1BD-5A55-4B04-BC90-276ABA9D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62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F42594-E9B6-4EEF-C707-675ADB9E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C38A0C-0EB8-3B58-77BB-602EF1631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CDC243B-F603-7FCF-EEA6-391EC6379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E9162F6-AA96-CC0E-CDC7-1BECDF5A3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D86C78F-5CCD-E147-785A-54B8EACDE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5BA74D5-4D6B-F910-8CBA-DC141C88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6108823-4BC5-912F-A3C3-7C7B95E3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7D2675D-D2E8-E8AD-FECE-0ABE1E41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63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2E6272-1B02-CCC3-1510-1C4C1B205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CE31972-317A-C2AE-4C6B-EB4F1DEA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F43E1FF-6D30-8F0C-0296-A77A4A8E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E0CFE9F-D6E5-3958-74DD-249E4EEC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40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5F75AB6-0EA4-E35D-2338-B2416B7E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1462D17-43F8-93D8-6820-5A9E5CC4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0166AD-5D56-9C5F-0E30-6BAAF2AF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92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FDE7B0-81FB-ED22-258A-A6F91D617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2EF062-7EE0-AD75-87B4-495C82F2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5CAE52-26C7-11F1-898C-B8BF7CB53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6C5A36-CB3B-CFDA-6CF4-50DFD50A0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DC137E-2FB0-57E0-036D-2EC882CE1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188FDB-924A-6F20-E947-D61DBEEE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68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E744CB-1C5B-FB01-3C8C-C74EB04E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490BC50-A96E-D8A3-C13E-E268BF682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EBB6A1-609A-A4D4-9076-292CAF123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75EB48-A482-572D-668C-01E88125F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9BF1346-93F9-957F-8169-8F2C880D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A64D1D8-EFAA-9A4A-8789-C421D2536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23F1F55-2D82-1346-F205-E32408F4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B40AB8-C0D4-C584-CDF5-5FABA677E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45F3FA-2F16-55BC-A3BA-8ACB499B5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66468A-C40C-44A0-BB53-8CE4A48A3563}" type="datetimeFigureOut">
              <a:rPr lang="sv-SE" smtClean="0"/>
              <a:t>2024-04-24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DF615A-662B-EF51-21C0-2939B92E15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9C5CED-F8E4-2F9A-8872-7A2F586FD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1CC031-C9B4-4B26-B8EC-63AE2B5A43F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385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Teckensnitt, skärmbild, Grafik&#10;&#10;Automatiskt genererad beskrivning">
            <a:extLst>
              <a:ext uri="{FF2B5EF4-FFF2-40B4-BE49-F238E27FC236}">
                <a16:creationId xmlns:a16="http://schemas.microsoft.com/office/drawing/2014/main" id="{F517BF6B-5599-3FE1-2074-B2F1EB742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570"/>
            <a:ext cx="12192000" cy="30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91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clipart, tecknad serie&#10;&#10;Automatiskt genererad beskrivning">
            <a:extLst>
              <a:ext uri="{FF2B5EF4-FFF2-40B4-BE49-F238E27FC236}">
                <a16:creationId xmlns:a16="http://schemas.microsoft.com/office/drawing/2014/main" id="{40E01F3A-AA5C-AAD1-0160-71541D68C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6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grafisk design&#10;&#10;Automatiskt genererad beskrivning">
            <a:extLst>
              <a:ext uri="{FF2B5EF4-FFF2-40B4-BE49-F238E27FC236}">
                <a16:creationId xmlns:a16="http://schemas.microsoft.com/office/drawing/2014/main" id="{050C10F9-7218-7730-38DB-419627D54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2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cirkel, clipart, grafisk design&#10;&#10;Automatiskt genererad beskrivning">
            <a:extLst>
              <a:ext uri="{FF2B5EF4-FFF2-40B4-BE49-F238E27FC236}">
                <a16:creationId xmlns:a16="http://schemas.microsoft.com/office/drawing/2014/main" id="{AAC3FC2A-7B35-2FC1-E80A-F38F3EAC8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4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FE6E00E9-AF7F-FCC0-0025-45B2E0526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0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affisch, Grafik&#10;&#10;Automatiskt genererad beskrivning">
            <a:extLst>
              <a:ext uri="{FF2B5EF4-FFF2-40B4-BE49-F238E27FC236}">
                <a16:creationId xmlns:a16="http://schemas.microsoft.com/office/drawing/2014/main" id="{F1DDDEA9-113A-2106-FE2C-D45BCE31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12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grafisk design, skärmbild&#10;&#10;Automatiskt genererad beskrivning">
            <a:extLst>
              <a:ext uri="{FF2B5EF4-FFF2-40B4-BE49-F238E27FC236}">
                <a16:creationId xmlns:a16="http://schemas.microsoft.com/office/drawing/2014/main" id="{48C05B76-97AE-8CDE-93EF-143336B87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1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cirkel, Teckensnitt&#10;&#10;Automatiskt genererad beskrivning">
            <a:extLst>
              <a:ext uri="{FF2B5EF4-FFF2-40B4-BE49-F238E27FC236}">
                <a16:creationId xmlns:a16="http://schemas.microsoft.com/office/drawing/2014/main" id="{1C042584-6499-38AE-179F-EE0ED2C17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C82E6D4F-DFA0-2E24-3CC2-13B7903BA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02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illustration, design&#10;&#10;Automatiskt genererad beskrivning">
            <a:extLst>
              <a:ext uri="{FF2B5EF4-FFF2-40B4-BE49-F238E27FC236}">
                <a16:creationId xmlns:a16="http://schemas.microsoft.com/office/drawing/2014/main" id="{6705529C-4541-971B-6B21-3AB96DC46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2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6CA4EDCB-687C-EF96-D031-00088907B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1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grafisk design, affisch, Grafik&#10;&#10;Automatiskt genererad beskrivning">
            <a:extLst>
              <a:ext uri="{FF2B5EF4-FFF2-40B4-BE49-F238E27FC236}">
                <a16:creationId xmlns:a16="http://schemas.microsoft.com/office/drawing/2014/main" id="{8DC7E2DC-5627-0B7C-16E2-585465D58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6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91A6A23D-DA49-A6EB-23FD-0B829F100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Tryck&#10;&#10;Automatiskt genererad beskrivning">
            <a:extLst>
              <a:ext uri="{FF2B5EF4-FFF2-40B4-BE49-F238E27FC236}">
                <a16:creationId xmlns:a16="http://schemas.microsoft.com/office/drawing/2014/main" id="{6D6861C2-BB23-CF01-C7D1-87C2D2510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4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9259951C-4800-C598-9A23-8182777A8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Bredbild</PresentationFormat>
  <Paragraphs>0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Alfa-1 Sekreterare</dc:creator>
  <cp:lastModifiedBy>Alfa-1 Sekreterare</cp:lastModifiedBy>
  <cp:revision>2</cp:revision>
  <dcterms:created xsi:type="dcterms:W3CDTF">2024-04-24T17:03:25Z</dcterms:created>
  <dcterms:modified xsi:type="dcterms:W3CDTF">2024-04-24T17:53:36Z</dcterms:modified>
</cp:coreProperties>
</file>