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3" r:id="rId2"/>
    <p:sldMasterId id="2147483723" r:id="rId3"/>
    <p:sldMasterId id="2147483743" r:id="rId4"/>
    <p:sldMasterId id="2147483764" r:id="rId5"/>
    <p:sldMasterId id="2147483869" r:id="rId6"/>
  </p:sldMasterIdLst>
  <p:notesMasterIdLst>
    <p:notesMasterId r:id="rId64"/>
  </p:notesMasterIdLst>
  <p:sldIdLst>
    <p:sldId id="322" r:id="rId7"/>
    <p:sldId id="320" r:id="rId8"/>
    <p:sldId id="299" r:id="rId9"/>
    <p:sldId id="300" r:id="rId10"/>
    <p:sldId id="317" r:id="rId11"/>
    <p:sldId id="638" r:id="rId12"/>
    <p:sldId id="639" r:id="rId13"/>
    <p:sldId id="643" r:id="rId14"/>
    <p:sldId id="641" r:id="rId15"/>
    <p:sldId id="494" r:id="rId16"/>
    <p:sldId id="647" r:id="rId17"/>
    <p:sldId id="498" r:id="rId18"/>
    <p:sldId id="501" r:id="rId19"/>
    <p:sldId id="500" r:id="rId20"/>
    <p:sldId id="620" r:id="rId21"/>
    <p:sldId id="497" r:id="rId22"/>
    <p:sldId id="648" r:id="rId23"/>
    <p:sldId id="649" r:id="rId24"/>
    <p:sldId id="526" r:id="rId25"/>
    <p:sldId id="502" r:id="rId26"/>
    <p:sldId id="650" r:id="rId27"/>
    <p:sldId id="651" r:id="rId28"/>
    <p:sldId id="508" r:id="rId29"/>
    <p:sldId id="505" r:id="rId30"/>
    <p:sldId id="652" r:id="rId31"/>
    <p:sldId id="506" r:id="rId32"/>
    <p:sldId id="529" r:id="rId33"/>
    <p:sldId id="522" r:id="rId34"/>
    <p:sldId id="278" r:id="rId35"/>
    <p:sldId id="622" r:id="rId36"/>
    <p:sldId id="490" r:id="rId37"/>
    <p:sldId id="528" r:id="rId38"/>
    <p:sldId id="493" r:id="rId39"/>
    <p:sldId id="653" r:id="rId40"/>
    <p:sldId id="654" r:id="rId41"/>
    <p:sldId id="655" r:id="rId42"/>
    <p:sldId id="656" r:id="rId43"/>
    <p:sldId id="657" r:id="rId44"/>
    <p:sldId id="658" r:id="rId45"/>
    <p:sldId id="659" r:id="rId46"/>
    <p:sldId id="666" r:id="rId47"/>
    <p:sldId id="631" r:id="rId48"/>
    <p:sldId id="632" r:id="rId49"/>
    <p:sldId id="662" r:id="rId50"/>
    <p:sldId id="627" r:id="rId51"/>
    <p:sldId id="629" r:id="rId52"/>
    <p:sldId id="630" r:id="rId53"/>
    <p:sldId id="660" r:id="rId54"/>
    <p:sldId id="628" r:id="rId55"/>
    <p:sldId id="635" r:id="rId56"/>
    <p:sldId id="633" r:id="rId57"/>
    <p:sldId id="634" r:id="rId58"/>
    <p:sldId id="663" r:id="rId59"/>
    <p:sldId id="665" r:id="rId60"/>
    <p:sldId id="664" r:id="rId61"/>
    <p:sldId id="661" r:id="rId62"/>
    <p:sldId id="646" r:id="rId63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1C5DF-199C-498E-B2B7-04033036B6A0}" v="206" dt="2024-04-06T11:24:35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86435" autoAdjust="0"/>
  </p:normalViewPr>
  <p:slideViewPr>
    <p:cSldViewPr snapToGrid="0" showGuides="1">
      <p:cViewPr varScale="1">
        <p:scale>
          <a:sx n="84" d="100"/>
          <a:sy n="84" d="100"/>
        </p:scale>
        <p:origin x="612" y="56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E9763E-D985-433C-B8CA-A8338CFB442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sv-SE"/>
        </a:p>
      </dgm:t>
    </dgm:pt>
    <dgm:pt modelId="{D5696088-F16A-49B9-80C1-F7C4A6AC3607}">
      <dgm:prSet phldrT="[Text]"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KOL-G </a:t>
          </a:r>
        </a:p>
        <a:p>
          <a:r>
            <a:rPr lang="sv-SE" sz="800" dirty="0">
              <a:solidFill>
                <a:schemeClr val="tx1"/>
              </a:solidFill>
            </a:rPr>
            <a:t>Genetisk KOL , speciellt alfa-1-antitrypsinbrist</a:t>
          </a:r>
        </a:p>
      </dgm:t>
    </dgm:pt>
    <dgm:pt modelId="{6C206A09-96E1-421E-B590-7A6F9B1ACA50}" type="parTrans" cxnId="{F36C8918-0DE6-42A3-99C0-93CDD1D42D7D}">
      <dgm:prSet/>
      <dgm:spPr/>
      <dgm:t>
        <a:bodyPr/>
        <a:lstStyle/>
        <a:p>
          <a:endParaRPr lang="sv-SE">
            <a:solidFill>
              <a:schemeClr val="tx1"/>
            </a:solidFill>
          </a:endParaRPr>
        </a:p>
      </dgm:t>
    </dgm:pt>
    <dgm:pt modelId="{959441F2-C287-458D-AC10-6F43A24E3B4A}" type="sibTrans" cxnId="{F36C8918-0DE6-42A3-99C0-93CDD1D42D7D}">
      <dgm:prSet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KOL-P</a:t>
          </a:r>
        </a:p>
        <a:p>
          <a:r>
            <a:rPr lang="sv-SE" sz="800" dirty="0">
              <a:solidFill>
                <a:schemeClr val="tx1"/>
              </a:solidFill>
            </a:rPr>
            <a:t>KOL orsakad med anledning av rök i hemmet, luftföroreningar, arbetsmiljö (damm, gaser </a:t>
          </a:r>
          <a:r>
            <a:rPr lang="sv-SE" sz="800" dirty="0" err="1">
              <a:solidFill>
                <a:schemeClr val="tx1"/>
              </a:solidFill>
            </a:rPr>
            <a:t>etc</a:t>
          </a:r>
          <a:r>
            <a:rPr lang="sv-SE" sz="800" dirty="0">
              <a:solidFill>
                <a:schemeClr val="tx1"/>
              </a:solidFill>
            </a:rPr>
            <a:t>)</a:t>
          </a:r>
        </a:p>
      </dgm:t>
    </dgm:pt>
    <dgm:pt modelId="{91E8DA22-48EB-452E-967B-613CF9A91FFE}">
      <dgm:prSet phldrT="[Text]"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KOL-C</a:t>
          </a:r>
        </a:p>
        <a:p>
          <a:r>
            <a:rPr lang="sv-SE" sz="800" dirty="0">
              <a:solidFill>
                <a:schemeClr val="tx1"/>
              </a:solidFill>
            </a:rPr>
            <a:t>KOL orsakad av rökning (aktiv rökning eller passiv rökning) </a:t>
          </a:r>
        </a:p>
      </dgm:t>
    </dgm:pt>
    <dgm:pt modelId="{AFEC2A9E-46F9-47AE-9C2C-7D9AE3754FCA}" type="parTrans" cxnId="{921851F7-E683-494A-A939-656B229DABA0}">
      <dgm:prSet/>
      <dgm:spPr/>
      <dgm:t>
        <a:bodyPr/>
        <a:lstStyle/>
        <a:p>
          <a:endParaRPr lang="sv-SE">
            <a:solidFill>
              <a:schemeClr val="tx1"/>
            </a:solidFill>
          </a:endParaRPr>
        </a:p>
      </dgm:t>
    </dgm:pt>
    <dgm:pt modelId="{BC6C29C0-0C1A-4A0C-AA65-AE18C8ECB9B8}" type="sibTrans" cxnId="{921851F7-E683-494A-A939-656B229DABA0}">
      <dgm:prSet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KOL-D </a:t>
          </a:r>
        </a:p>
        <a:p>
          <a:r>
            <a:rPr lang="sv-SE" sz="800" dirty="0">
              <a:solidFill>
                <a:schemeClr val="tx1"/>
              </a:solidFill>
            </a:rPr>
            <a:t>Förtidigt född, lunginflammation, RS-virus </a:t>
          </a:r>
          <a:r>
            <a:rPr lang="sv-SE" sz="800" dirty="0" err="1">
              <a:solidFill>
                <a:schemeClr val="tx1"/>
              </a:solidFill>
            </a:rPr>
            <a:t>etc</a:t>
          </a:r>
          <a:endParaRPr lang="sv-SE" sz="800" dirty="0">
            <a:solidFill>
              <a:schemeClr val="tx1"/>
            </a:solidFill>
          </a:endParaRPr>
        </a:p>
      </dgm:t>
    </dgm:pt>
    <dgm:pt modelId="{D5590988-BFCE-47E7-82BB-CE6F0D1F2807}">
      <dgm:prSet phldrT="[Text]"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KOL-U</a:t>
          </a:r>
        </a:p>
        <a:p>
          <a:r>
            <a:rPr lang="sv-SE" sz="800" dirty="0">
              <a:solidFill>
                <a:schemeClr val="tx1"/>
              </a:solidFill>
            </a:rPr>
            <a:t>Orsak till KOL är okänd</a:t>
          </a:r>
        </a:p>
      </dgm:t>
    </dgm:pt>
    <dgm:pt modelId="{16CF8AAF-49C1-4212-84C6-A9261AC19A17}" type="parTrans" cxnId="{8030D6C8-83EA-4791-BA94-0F49A9BEAB89}">
      <dgm:prSet/>
      <dgm:spPr/>
      <dgm:t>
        <a:bodyPr/>
        <a:lstStyle/>
        <a:p>
          <a:endParaRPr lang="sv-SE"/>
        </a:p>
      </dgm:t>
    </dgm:pt>
    <dgm:pt modelId="{058FF8A1-7DB5-4A10-AEFA-4EF6AC993F0F}" type="sibTrans" cxnId="{8030D6C8-83EA-4791-BA94-0F49A9BEAB89}">
      <dgm:prSet/>
      <dgm:spPr/>
      <dgm:t>
        <a:bodyPr/>
        <a:lstStyle/>
        <a:p>
          <a:r>
            <a:rPr lang="sv-SE" dirty="0">
              <a:solidFill>
                <a:schemeClr val="tx1"/>
              </a:solidFill>
            </a:rPr>
            <a:t>VAD ORSAKAR KOL?</a:t>
          </a:r>
        </a:p>
      </dgm:t>
    </dgm:pt>
    <dgm:pt modelId="{1D6B19DB-C6C3-487E-9EC8-5D24B217A2FB}">
      <dgm:prSet phldrT="[Text]"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KOL-A</a:t>
          </a:r>
        </a:p>
        <a:p>
          <a:r>
            <a:rPr lang="sv-SE" sz="800" dirty="0">
              <a:solidFill>
                <a:schemeClr val="tx1"/>
              </a:solidFill>
            </a:rPr>
            <a:t>KOL som ursprunget ur Astma, speciellt barnastma</a:t>
          </a:r>
        </a:p>
      </dgm:t>
    </dgm:pt>
    <dgm:pt modelId="{42571ABF-052C-4918-8603-8C40A1E5B9F1}" type="sibTrans" cxnId="{2616903D-E4A5-4DFA-A0A5-FCF7ED7B6661}">
      <dgm:prSet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KOL-I</a:t>
          </a:r>
        </a:p>
        <a:p>
          <a:r>
            <a:rPr lang="sv-SE" sz="800" dirty="0">
              <a:solidFill>
                <a:schemeClr val="tx1"/>
              </a:solidFill>
            </a:rPr>
            <a:t>KOL från infektioner i barndomen, tuberkulos, HIV etc. </a:t>
          </a:r>
        </a:p>
      </dgm:t>
    </dgm:pt>
    <dgm:pt modelId="{C37D0F6A-5EBC-4B4A-A4CC-DC87DFEBE6EC}" type="parTrans" cxnId="{2616903D-E4A5-4DFA-A0A5-FCF7ED7B6661}">
      <dgm:prSet/>
      <dgm:spPr/>
      <dgm:t>
        <a:bodyPr/>
        <a:lstStyle/>
        <a:p>
          <a:endParaRPr lang="sv-SE">
            <a:solidFill>
              <a:schemeClr val="tx1"/>
            </a:solidFill>
          </a:endParaRPr>
        </a:p>
      </dgm:t>
    </dgm:pt>
    <dgm:pt modelId="{EB4C1184-334D-4437-B1F2-5E796806D08F}" type="pres">
      <dgm:prSet presAssocID="{B2E9763E-D985-433C-B8CA-A8338CFB4428}" presName="Name0" presStyleCnt="0">
        <dgm:presLayoutVars>
          <dgm:chMax/>
          <dgm:chPref/>
          <dgm:dir/>
          <dgm:animLvl val="lvl"/>
        </dgm:presLayoutVars>
      </dgm:prSet>
      <dgm:spPr/>
    </dgm:pt>
    <dgm:pt modelId="{1B8337B3-2267-48B9-8C86-122A2E7D66FF}" type="pres">
      <dgm:prSet presAssocID="{D5696088-F16A-49B9-80C1-F7C4A6AC3607}" presName="composite" presStyleCnt="0"/>
      <dgm:spPr/>
    </dgm:pt>
    <dgm:pt modelId="{2E1411EB-6AA6-4CD7-B623-2FBD676712D5}" type="pres">
      <dgm:prSet presAssocID="{D5696088-F16A-49B9-80C1-F7C4A6AC3607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80F3A1E5-F000-49D0-96CF-91BD6C1A9654}" type="pres">
      <dgm:prSet presAssocID="{D5696088-F16A-49B9-80C1-F7C4A6AC3607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F0A512C-2DDD-43EB-9BDD-E62F34316D61}" type="pres">
      <dgm:prSet presAssocID="{D5696088-F16A-49B9-80C1-F7C4A6AC3607}" presName="BalanceSpacing" presStyleCnt="0"/>
      <dgm:spPr/>
    </dgm:pt>
    <dgm:pt modelId="{F1D36CF1-4A76-4193-A3E3-E52CCF897772}" type="pres">
      <dgm:prSet presAssocID="{D5696088-F16A-49B9-80C1-F7C4A6AC3607}" presName="BalanceSpacing1" presStyleCnt="0"/>
      <dgm:spPr/>
    </dgm:pt>
    <dgm:pt modelId="{BBBA5105-2B86-4281-8FAB-4A3FA926F57A}" type="pres">
      <dgm:prSet presAssocID="{959441F2-C287-458D-AC10-6F43A24E3B4A}" presName="Accent1Text" presStyleLbl="node1" presStyleIdx="1" presStyleCnt="8"/>
      <dgm:spPr/>
    </dgm:pt>
    <dgm:pt modelId="{B094A00C-75E8-4997-B1A0-13E3A8A9FAF5}" type="pres">
      <dgm:prSet presAssocID="{959441F2-C287-458D-AC10-6F43A24E3B4A}" presName="spaceBetweenRectangles" presStyleCnt="0"/>
      <dgm:spPr/>
    </dgm:pt>
    <dgm:pt modelId="{AD41EDC1-8D05-4C0C-96E3-931B91FF9448}" type="pres">
      <dgm:prSet presAssocID="{91E8DA22-48EB-452E-967B-613CF9A91FFE}" presName="composite" presStyleCnt="0"/>
      <dgm:spPr/>
    </dgm:pt>
    <dgm:pt modelId="{BDBC1BE5-72EA-40FF-9A8C-3314D5202E78}" type="pres">
      <dgm:prSet presAssocID="{91E8DA22-48EB-452E-967B-613CF9A91FFE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3B86FCCD-C1A7-4D30-97BB-C661313B14C4}" type="pres">
      <dgm:prSet presAssocID="{91E8DA22-48EB-452E-967B-613CF9A91FFE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95C10CB-4F3A-41CC-A359-E0B97C94D366}" type="pres">
      <dgm:prSet presAssocID="{91E8DA22-48EB-452E-967B-613CF9A91FFE}" presName="BalanceSpacing" presStyleCnt="0"/>
      <dgm:spPr/>
    </dgm:pt>
    <dgm:pt modelId="{0DE04115-D6FE-4E55-8C6B-27153B02265D}" type="pres">
      <dgm:prSet presAssocID="{91E8DA22-48EB-452E-967B-613CF9A91FFE}" presName="BalanceSpacing1" presStyleCnt="0"/>
      <dgm:spPr/>
    </dgm:pt>
    <dgm:pt modelId="{9EA10834-CCA8-42C2-8052-8CF0C3385F83}" type="pres">
      <dgm:prSet presAssocID="{BC6C29C0-0C1A-4A0C-AA65-AE18C8ECB9B8}" presName="Accent1Text" presStyleLbl="node1" presStyleIdx="3" presStyleCnt="8"/>
      <dgm:spPr/>
    </dgm:pt>
    <dgm:pt modelId="{573A12E0-506D-4206-9229-92ED8EAC08C2}" type="pres">
      <dgm:prSet presAssocID="{BC6C29C0-0C1A-4A0C-AA65-AE18C8ECB9B8}" presName="spaceBetweenRectangles" presStyleCnt="0"/>
      <dgm:spPr/>
    </dgm:pt>
    <dgm:pt modelId="{DEEC284C-7425-4C9A-BEB4-03AC9691374E}" type="pres">
      <dgm:prSet presAssocID="{D5590988-BFCE-47E7-82BB-CE6F0D1F2807}" presName="composite" presStyleCnt="0"/>
      <dgm:spPr/>
    </dgm:pt>
    <dgm:pt modelId="{DCEF5641-47EE-4083-840C-56856A71BBF4}" type="pres">
      <dgm:prSet presAssocID="{D5590988-BFCE-47E7-82BB-CE6F0D1F2807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BF8C58CD-6565-4C9A-810A-3187EFE2A75F}" type="pres">
      <dgm:prSet presAssocID="{D5590988-BFCE-47E7-82BB-CE6F0D1F280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861C00C2-E723-4E82-9618-3AD1EA6FA87A}" type="pres">
      <dgm:prSet presAssocID="{D5590988-BFCE-47E7-82BB-CE6F0D1F2807}" presName="BalanceSpacing" presStyleCnt="0"/>
      <dgm:spPr/>
    </dgm:pt>
    <dgm:pt modelId="{FD35AFEE-1ED4-4035-ADFA-FDB1303A04B8}" type="pres">
      <dgm:prSet presAssocID="{D5590988-BFCE-47E7-82BB-CE6F0D1F2807}" presName="BalanceSpacing1" presStyleCnt="0"/>
      <dgm:spPr/>
    </dgm:pt>
    <dgm:pt modelId="{19579336-2B7C-4410-A302-8A76F5FF3E4E}" type="pres">
      <dgm:prSet presAssocID="{058FF8A1-7DB5-4A10-AEFA-4EF6AC993F0F}" presName="Accent1Text" presStyleLbl="node1" presStyleIdx="5" presStyleCnt="8"/>
      <dgm:spPr/>
    </dgm:pt>
    <dgm:pt modelId="{DD8EAFDC-250E-4FCE-9AF4-8E20E09547BC}" type="pres">
      <dgm:prSet presAssocID="{058FF8A1-7DB5-4A10-AEFA-4EF6AC993F0F}" presName="spaceBetweenRectangles" presStyleCnt="0"/>
      <dgm:spPr/>
    </dgm:pt>
    <dgm:pt modelId="{DC41ADEE-654B-4CD1-A3FD-97F90AA8CA05}" type="pres">
      <dgm:prSet presAssocID="{1D6B19DB-C6C3-487E-9EC8-5D24B217A2FB}" presName="composite" presStyleCnt="0"/>
      <dgm:spPr/>
    </dgm:pt>
    <dgm:pt modelId="{24E96C93-858E-4C35-A904-97FCE2529923}" type="pres">
      <dgm:prSet presAssocID="{1D6B19DB-C6C3-487E-9EC8-5D24B217A2FB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030EAC76-1005-4FF3-809E-84A50FC87A76}" type="pres">
      <dgm:prSet presAssocID="{1D6B19DB-C6C3-487E-9EC8-5D24B217A2FB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9B9D895-8AF5-49E1-ABC1-78476AF6BEC4}" type="pres">
      <dgm:prSet presAssocID="{1D6B19DB-C6C3-487E-9EC8-5D24B217A2FB}" presName="BalanceSpacing" presStyleCnt="0"/>
      <dgm:spPr/>
    </dgm:pt>
    <dgm:pt modelId="{B42AE2EA-F226-424A-B281-3B2A0E58C302}" type="pres">
      <dgm:prSet presAssocID="{1D6B19DB-C6C3-487E-9EC8-5D24B217A2FB}" presName="BalanceSpacing1" presStyleCnt="0"/>
      <dgm:spPr/>
    </dgm:pt>
    <dgm:pt modelId="{6361EB1E-B80B-4813-B929-62F30E192993}" type="pres">
      <dgm:prSet presAssocID="{42571ABF-052C-4918-8603-8C40A1E5B9F1}" presName="Accent1Text" presStyleLbl="node1" presStyleIdx="7" presStyleCnt="8"/>
      <dgm:spPr/>
    </dgm:pt>
  </dgm:ptLst>
  <dgm:cxnLst>
    <dgm:cxn modelId="{C7E45C08-5338-4EC0-A3EF-5498E8F5A87A}" type="presOf" srcId="{959441F2-C287-458D-AC10-6F43A24E3B4A}" destId="{BBBA5105-2B86-4281-8FAB-4A3FA926F57A}" srcOrd="0" destOrd="0" presId="urn:microsoft.com/office/officeart/2008/layout/AlternatingHexagons"/>
    <dgm:cxn modelId="{5AA2EA13-908C-48C3-90E7-BADC1AAE53A2}" type="presOf" srcId="{42571ABF-052C-4918-8603-8C40A1E5B9F1}" destId="{6361EB1E-B80B-4813-B929-62F30E192993}" srcOrd="0" destOrd="0" presId="urn:microsoft.com/office/officeart/2008/layout/AlternatingHexagons"/>
    <dgm:cxn modelId="{F36C8918-0DE6-42A3-99C0-93CDD1D42D7D}" srcId="{B2E9763E-D985-433C-B8CA-A8338CFB4428}" destId="{D5696088-F16A-49B9-80C1-F7C4A6AC3607}" srcOrd="0" destOrd="0" parTransId="{6C206A09-96E1-421E-B590-7A6F9B1ACA50}" sibTransId="{959441F2-C287-458D-AC10-6F43A24E3B4A}"/>
    <dgm:cxn modelId="{AA615220-DB57-46FB-8868-481210438DEC}" type="presOf" srcId="{BC6C29C0-0C1A-4A0C-AA65-AE18C8ECB9B8}" destId="{9EA10834-CCA8-42C2-8052-8CF0C3385F83}" srcOrd="0" destOrd="0" presId="urn:microsoft.com/office/officeart/2008/layout/AlternatingHexagons"/>
    <dgm:cxn modelId="{7FD0202E-0573-4AE7-A5BA-2C9CBDDAB4B1}" type="presOf" srcId="{D5590988-BFCE-47E7-82BB-CE6F0D1F2807}" destId="{DCEF5641-47EE-4083-840C-56856A71BBF4}" srcOrd="0" destOrd="0" presId="urn:microsoft.com/office/officeart/2008/layout/AlternatingHexagons"/>
    <dgm:cxn modelId="{5B1A3F38-2E98-4E20-85CB-5C4AA1EFA6DF}" type="presOf" srcId="{1D6B19DB-C6C3-487E-9EC8-5D24B217A2FB}" destId="{24E96C93-858E-4C35-A904-97FCE2529923}" srcOrd="0" destOrd="0" presId="urn:microsoft.com/office/officeart/2008/layout/AlternatingHexagons"/>
    <dgm:cxn modelId="{2616903D-E4A5-4DFA-A0A5-FCF7ED7B6661}" srcId="{B2E9763E-D985-433C-B8CA-A8338CFB4428}" destId="{1D6B19DB-C6C3-487E-9EC8-5D24B217A2FB}" srcOrd="3" destOrd="0" parTransId="{C37D0F6A-5EBC-4B4A-A4CC-DC87DFEBE6EC}" sibTransId="{42571ABF-052C-4918-8603-8C40A1E5B9F1}"/>
    <dgm:cxn modelId="{475DF343-3401-43B9-9200-0E7D8ABDA9A1}" type="presOf" srcId="{D5696088-F16A-49B9-80C1-F7C4A6AC3607}" destId="{2E1411EB-6AA6-4CD7-B623-2FBD676712D5}" srcOrd="0" destOrd="0" presId="urn:microsoft.com/office/officeart/2008/layout/AlternatingHexagons"/>
    <dgm:cxn modelId="{917EF872-3653-4EB5-B735-71C65981B6E9}" type="presOf" srcId="{058FF8A1-7DB5-4A10-AEFA-4EF6AC993F0F}" destId="{19579336-2B7C-4410-A302-8A76F5FF3E4E}" srcOrd="0" destOrd="0" presId="urn:microsoft.com/office/officeart/2008/layout/AlternatingHexagons"/>
    <dgm:cxn modelId="{FCEFCC92-06A2-450A-A7F8-F70B77281051}" type="presOf" srcId="{91E8DA22-48EB-452E-967B-613CF9A91FFE}" destId="{BDBC1BE5-72EA-40FF-9A8C-3314D5202E78}" srcOrd="0" destOrd="0" presId="urn:microsoft.com/office/officeart/2008/layout/AlternatingHexagons"/>
    <dgm:cxn modelId="{C041C3BB-5130-44A4-ACF9-3F498F9F3367}" type="presOf" srcId="{B2E9763E-D985-433C-B8CA-A8338CFB4428}" destId="{EB4C1184-334D-4437-B1F2-5E796806D08F}" srcOrd="0" destOrd="0" presId="urn:microsoft.com/office/officeart/2008/layout/AlternatingHexagons"/>
    <dgm:cxn modelId="{8030D6C8-83EA-4791-BA94-0F49A9BEAB89}" srcId="{B2E9763E-D985-433C-B8CA-A8338CFB4428}" destId="{D5590988-BFCE-47E7-82BB-CE6F0D1F2807}" srcOrd="2" destOrd="0" parTransId="{16CF8AAF-49C1-4212-84C6-A9261AC19A17}" sibTransId="{058FF8A1-7DB5-4A10-AEFA-4EF6AC993F0F}"/>
    <dgm:cxn modelId="{921851F7-E683-494A-A939-656B229DABA0}" srcId="{B2E9763E-D985-433C-B8CA-A8338CFB4428}" destId="{91E8DA22-48EB-452E-967B-613CF9A91FFE}" srcOrd="1" destOrd="0" parTransId="{AFEC2A9E-46F9-47AE-9C2C-7D9AE3754FCA}" sibTransId="{BC6C29C0-0C1A-4A0C-AA65-AE18C8ECB9B8}"/>
    <dgm:cxn modelId="{11F7CBC8-0E17-4E98-BDC1-6E37D71BEAF4}" type="presParOf" srcId="{EB4C1184-334D-4437-B1F2-5E796806D08F}" destId="{1B8337B3-2267-48B9-8C86-122A2E7D66FF}" srcOrd="0" destOrd="0" presId="urn:microsoft.com/office/officeart/2008/layout/AlternatingHexagons"/>
    <dgm:cxn modelId="{A9D1E5EE-2F5C-4C1E-BEF6-5F30108E0A4D}" type="presParOf" srcId="{1B8337B3-2267-48B9-8C86-122A2E7D66FF}" destId="{2E1411EB-6AA6-4CD7-B623-2FBD676712D5}" srcOrd="0" destOrd="0" presId="urn:microsoft.com/office/officeart/2008/layout/AlternatingHexagons"/>
    <dgm:cxn modelId="{690E26B8-1D1B-4EB7-8BA5-BFD33B56DF53}" type="presParOf" srcId="{1B8337B3-2267-48B9-8C86-122A2E7D66FF}" destId="{80F3A1E5-F000-49D0-96CF-91BD6C1A9654}" srcOrd="1" destOrd="0" presId="urn:microsoft.com/office/officeart/2008/layout/AlternatingHexagons"/>
    <dgm:cxn modelId="{37FF3D82-5BDE-4DA4-9F60-FEB8A6E7C9EA}" type="presParOf" srcId="{1B8337B3-2267-48B9-8C86-122A2E7D66FF}" destId="{9F0A512C-2DDD-43EB-9BDD-E62F34316D61}" srcOrd="2" destOrd="0" presId="urn:microsoft.com/office/officeart/2008/layout/AlternatingHexagons"/>
    <dgm:cxn modelId="{B3EC6B13-971A-4607-B623-014C4B39EEBC}" type="presParOf" srcId="{1B8337B3-2267-48B9-8C86-122A2E7D66FF}" destId="{F1D36CF1-4A76-4193-A3E3-E52CCF897772}" srcOrd="3" destOrd="0" presId="urn:microsoft.com/office/officeart/2008/layout/AlternatingHexagons"/>
    <dgm:cxn modelId="{15BB8D5B-CCD3-4692-B180-B6E7EB783218}" type="presParOf" srcId="{1B8337B3-2267-48B9-8C86-122A2E7D66FF}" destId="{BBBA5105-2B86-4281-8FAB-4A3FA926F57A}" srcOrd="4" destOrd="0" presId="urn:microsoft.com/office/officeart/2008/layout/AlternatingHexagons"/>
    <dgm:cxn modelId="{AD1EE993-FE56-4D19-B4CF-45FA8E7E3167}" type="presParOf" srcId="{EB4C1184-334D-4437-B1F2-5E796806D08F}" destId="{B094A00C-75E8-4997-B1A0-13E3A8A9FAF5}" srcOrd="1" destOrd="0" presId="urn:microsoft.com/office/officeart/2008/layout/AlternatingHexagons"/>
    <dgm:cxn modelId="{CF15993D-E787-4833-9D3A-F1B887AACAC9}" type="presParOf" srcId="{EB4C1184-334D-4437-B1F2-5E796806D08F}" destId="{AD41EDC1-8D05-4C0C-96E3-931B91FF9448}" srcOrd="2" destOrd="0" presId="urn:microsoft.com/office/officeart/2008/layout/AlternatingHexagons"/>
    <dgm:cxn modelId="{CCC7DCAB-C90C-4CDE-BB01-AE49D226735E}" type="presParOf" srcId="{AD41EDC1-8D05-4C0C-96E3-931B91FF9448}" destId="{BDBC1BE5-72EA-40FF-9A8C-3314D5202E78}" srcOrd="0" destOrd="0" presId="urn:microsoft.com/office/officeart/2008/layout/AlternatingHexagons"/>
    <dgm:cxn modelId="{9C48CC5B-2181-4223-936E-ADD5AE56A138}" type="presParOf" srcId="{AD41EDC1-8D05-4C0C-96E3-931B91FF9448}" destId="{3B86FCCD-C1A7-4D30-97BB-C661313B14C4}" srcOrd="1" destOrd="0" presId="urn:microsoft.com/office/officeart/2008/layout/AlternatingHexagons"/>
    <dgm:cxn modelId="{C1F6479C-696C-451C-AAF8-6A878E794F13}" type="presParOf" srcId="{AD41EDC1-8D05-4C0C-96E3-931B91FF9448}" destId="{B95C10CB-4F3A-41CC-A359-E0B97C94D366}" srcOrd="2" destOrd="0" presId="urn:microsoft.com/office/officeart/2008/layout/AlternatingHexagons"/>
    <dgm:cxn modelId="{9FD8D4B7-A0CC-47EC-8719-FA7B9BE35CA5}" type="presParOf" srcId="{AD41EDC1-8D05-4C0C-96E3-931B91FF9448}" destId="{0DE04115-D6FE-4E55-8C6B-27153B02265D}" srcOrd="3" destOrd="0" presId="urn:microsoft.com/office/officeart/2008/layout/AlternatingHexagons"/>
    <dgm:cxn modelId="{379AD902-3B08-42FE-B1DE-C2039AD951DF}" type="presParOf" srcId="{AD41EDC1-8D05-4C0C-96E3-931B91FF9448}" destId="{9EA10834-CCA8-42C2-8052-8CF0C3385F83}" srcOrd="4" destOrd="0" presId="urn:microsoft.com/office/officeart/2008/layout/AlternatingHexagons"/>
    <dgm:cxn modelId="{641CDB55-A1EB-4554-AB87-B43996D16C4A}" type="presParOf" srcId="{EB4C1184-334D-4437-B1F2-5E796806D08F}" destId="{573A12E0-506D-4206-9229-92ED8EAC08C2}" srcOrd="3" destOrd="0" presId="urn:microsoft.com/office/officeart/2008/layout/AlternatingHexagons"/>
    <dgm:cxn modelId="{FED910F9-E472-4109-A415-56FECD69820F}" type="presParOf" srcId="{EB4C1184-334D-4437-B1F2-5E796806D08F}" destId="{DEEC284C-7425-4C9A-BEB4-03AC9691374E}" srcOrd="4" destOrd="0" presId="urn:microsoft.com/office/officeart/2008/layout/AlternatingHexagons"/>
    <dgm:cxn modelId="{FDE6B26B-436B-456F-B96C-A08308C7DA80}" type="presParOf" srcId="{DEEC284C-7425-4C9A-BEB4-03AC9691374E}" destId="{DCEF5641-47EE-4083-840C-56856A71BBF4}" srcOrd="0" destOrd="0" presId="urn:microsoft.com/office/officeart/2008/layout/AlternatingHexagons"/>
    <dgm:cxn modelId="{F62DE4CC-3672-4339-A72A-6A2AE9D5C5EF}" type="presParOf" srcId="{DEEC284C-7425-4C9A-BEB4-03AC9691374E}" destId="{BF8C58CD-6565-4C9A-810A-3187EFE2A75F}" srcOrd="1" destOrd="0" presId="urn:microsoft.com/office/officeart/2008/layout/AlternatingHexagons"/>
    <dgm:cxn modelId="{6BDE3965-A3AD-4B1B-82E7-59B9F94F8701}" type="presParOf" srcId="{DEEC284C-7425-4C9A-BEB4-03AC9691374E}" destId="{861C00C2-E723-4E82-9618-3AD1EA6FA87A}" srcOrd="2" destOrd="0" presId="urn:microsoft.com/office/officeart/2008/layout/AlternatingHexagons"/>
    <dgm:cxn modelId="{5E66E925-A062-4BFA-8197-46D66F6A1EB2}" type="presParOf" srcId="{DEEC284C-7425-4C9A-BEB4-03AC9691374E}" destId="{FD35AFEE-1ED4-4035-ADFA-FDB1303A04B8}" srcOrd="3" destOrd="0" presId="urn:microsoft.com/office/officeart/2008/layout/AlternatingHexagons"/>
    <dgm:cxn modelId="{DDB4EFDE-2789-457D-964C-D61363AC6716}" type="presParOf" srcId="{DEEC284C-7425-4C9A-BEB4-03AC9691374E}" destId="{19579336-2B7C-4410-A302-8A76F5FF3E4E}" srcOrd="4" destOrd="0" presId="urn:microsoft.com/office/officeart/2008/layout/AlternatingHexagons"/>
    <dgm:cxn modelId="{6CA5D6A7-743D-4DC3-BADD-158E40BC96BE}" type="presParOf" srcId="{EB4C1184-334D-4437-B1F2-5E796806D08F}" destId="{DD8EAFDC-250E-4FCE-9AF4-8E20E09547BC}" srcOrd="5" destOrd="0" presId="urn:microsoft.com/office/officeart/2008/layout/AlternatingHexagons"/>
    <dgm:cxn modelId="{33848B6C-D022-4642-82EA-C8217923EE9C}" type="presParOf" srcId="{EB4C1184-334D-4437-B1F2-5E796806D08F}" destId="{DC41ADEE-654B-4CD1-A3FD-97F90AA8CA05}" srcOrd="6" destOrd="0" presId="urn:microsoft.com/office/officeart/2008/layout/AlternatingHexagons"/>
    <dgm:cxn modelId="{7969B824-A4B5-4608-B7F0-2DF01DCF610C}" type="presParOf" srcId="{DC41ADEE-654B-4CD1-A3FD-97F90AA8CA05}" destId="{24E96C93-858E-4C35-A904-97FCE2529923}" srcOrd="0" destOrd="0" presId="urn:microsoft.com/office/officeart/2008/layout/AlternatingHexagons"/>
    <dgm:cxn modelId="{D5962607-EAE5-49BF-9337-0BDF4E19C12F}" type="presParOf" srcId="{DC41ADEE-654B-4CD1-A3FD-97F90AA8CA05}" destId="{030EAC76-1005-4FF3-809E-84A50FC87A76}" srcOrd="1" destOrd="0" presId="urn:microsoft.com/office/officeart/2008/layout/AlternatingHexagons"/>
    <dgm:cxn modelId="{54E1E99D-4401-4A25-BD65-FD027B53F2E0}" type="presParOf" srcId="{DC41ADEE-654B-4CD1-A3FD-97F90AA8CA05}" destId="{59B9D895-8AF5-49E1-ABC1-78476AF6BEC4}" srcOrd="2" destOrd="0" presId="urn:microsoft.com/office/officeart/2008/layout/AlternatingHexagons"/>
    <dgm:cxn modelId="{0C80834E-734D-4253-8A28-1A5CF60ED690}" type="presParOf" srcId="{DC41ADEE-654B-4CD1-A3FD-97F90AA8CA05}" destId="{B42AE2EA-F226-424A-B281-3B2A0E58C302}" srcOrd="3" destOrd="0" presId="urn:microsoft.com/office/officeart/2008/layout/AlternatingHexagons"/>
    <dgm:cxn modelId="{92869135-24CA-4193-8D7E-63FB714AA3C7}" type="presParOf" srcId="{DC41ADEE-654B-4CD1-A3FD-97F90AA8CA05}" destId="{6361EB1E-B80B-4813-B929-62F30E192993}" srcOrd="4" destOrd="0" presId="urn:microsoft.com/office/officeart/2008/layout/AlternatingHexagon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E9763E-D985-433C-B8CA-A8338CFB442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sv-SE"/>
        </a:p>
      </dgm:t>
    </dgm:pt>
    <dgm:pt modelId="{D5696088-F16A-49B9-80C1-F7C4A6AC3607}">
      <dgm:prSet phldrT="[Text]"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KOL-G </a:t>
          </a:r>
        </a:p>
        <a:p>
          <a:r>
            <a:rPr lang="sv-SE" sz="800" dirty="0">
              <a:solidFill>
                <a:schemeClr val="tx1"/>
              </a:solidFill>
            </a:rPr>
            <a:t>Genetisk KOL , speciellt alfa-1-antitrypsinbrist</a:t>
          </a:r>
        </a:p>
      </dgm:t>
    </dgm:pt>
    <dgm:pt modelId="{6C206A09-96E1-421E-B590-7A6F9B1ACA50}" type="parTrans" cxnId="{F36C8918-0DE6-42A3-99C0-93CDD1D42D7D}">
      <dgm:prSet/>
      <dgm:spPr/>
      <dgm:t>
        <a:bodyPr/>
        <a:lstStyle/>
        <a:p>
          <a:endParaRPr lang="sv-SE">
            <a:solidFill>
              <a:schemeClr val="tx1"/>
            </a:solidFill>
          </a:endParaRPr>
        </a:p>
      </dgm:t>
    </dgm:pt>
    <dgm:pt modelId="{959441F2-C287-458D-AC10-6F43A24E3B4A}" type="sibTrans" cxnId="{F36C8918-0DE6-42A3-99C0-93CDD1D42D7D}">
      <dgm:prSet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KOL-P</a:t>
          </a:r>
        </a:p>
        <a:p>
          <a:r>
            <a:rPr lang="sv-SE" sz="800" dirty="0">
              <a:solidFill>
                <a:schemeClr val="tx1"/>
              </a:solidFill>
            </a:rPr>
            <a:t>KOL orsakad med anledning av rök i hemmet, luftföroreningar, arbetsmiljö (damm, gaser </a:t>
          </a:r>
          <a:r>
            <a:rPr lang="sv-SE" sz="800" dirty="0" err="1">
              <a:solidFill>
                <a:schemeClr val="tx1"/>
              </a:solidFill>
            </a:rPr>
            <a:t>etc</a:t>
          </a:r>
          <a:r>
            <a:rPr lang="sv-SE" sz="800" dirty="0">
              <a:solidFill>
                <a:schemeClr val="tx1"/>
              </a:solidFill>
            </a:rPr>
            <a:t>)</a:t>
          </a:r>
        </a:p>
      </dgm:t>
    </dgm:pt>
    <dgm:pt modelId="{91E8DA22-48EB-452E-967B-613CF9A91FFE}">
      <dgm:prSet phldrT="[Text]"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KOL-C</a:t>
          </a:r>
        </a:p>
        <a:p>
          <a:r>
            <a:rPr lang="sv-SE" sz="800" dirty="0">
              <a:solidFill>
                <a:schemeClr val="tx1"/>
              </a:solidFill>
            </a:rPr>
            <a:t>KOL orsakad av rökning (aktiv rökning eller passiv rökning) </a:t>
          </a:r>
        </a:p>
      </dgm:t>
    </dgm:pt>
    <dgm:pt modelId="{AFEC2A9E-46F9-47AE-9C2C-7D9AE3754FCA}" type="parTrans" cxnId="{921851F7-E683-494A-A939-656B229DABA0}">
      <dgm:prSet/>
      <dgm:spPr/>
      <dgm:t>
        <a:bodyPr/>
        <a:lstStyle/>
        <a:p>
          <a:endParaRPr lang="sv-SE">
            <a:solidFill>
              <a:schemeClr val="tx1"/>
            </a:solidFill>
          </a:endParaRPr>
        </a:p>
      </dgm:t>
    </dgm:pt>
    <dgm:pt modelId="{BC6C29C0-0C1A-4A0C-AA65-AE18C8ECB9B8}" type="sibTrans" cxnId="{921851F7-E683-494A-A939-656B229DABA0}">
      <dgm:prSet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KOL-D </a:t>
          </a:r>
        </a:p>
        <a:p>
          <a:r>
            <a:rPr lang="sv-SE" sz="800" dirty="0">
              <a:solidFill>
                <a:schemeClr val="tx1"/>
              </a:solidFill>
            </a:rPr>
            <a:t>Förtidigt född, lunginflammation, RS-virus </a:t>
          </a:r>
          <a:r>
            <a:rPr lang="sv-SE" sz="800" dirty="0" err="1">
              <a:solidFill>
                <a:schemeClr val="tx1"/>
              </a:solidFill>
            </a:rPr>
            <a:t>etc</a:t>
          </a:r>
          <a:endParaRPr lang="sv-SE" sz="800" dirty="0">
            <a:solidFill>
              <a:schemeClr val="tx1"/>
            </a:solidFill>
          </a:endParaRPr>
        </a:p>
      </dgm:t>
    </dgm:pt>
    <dgm:pt modelId="{1D6B19DB-C6C3-487E-9EC8-5D24B217A2FB}">
      <dgm:prSet phldrT="[Text]"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KOL-A</a:t>
          </a:r>
        </a:p>
        <a:p>
          <a:r>
            <a:rPr lang="sv-SE" sz="800" dirty="0">
              <a:solidFill>
                <a:schemeClr val="tx1"/>
              </a:solidFill>
            </a:rPr>
            <a:t>KOL som ursprunget ur Astma, speciellt barnastma</a:t>
          </a:r>
        </a:p>
      </dgm:t>
    </dgm:pt>
    <dgm:pt modelId="{C37D0F6A-5EBC-4B4A-A4CC-DC87DFEBE6EC}" type="parTrans" cxnId="{2616903D-E4A5-4DFA-A0A5-FCF7ED7B6661}">
      <dgm:prSet/>
      <dgm:spPr/>
      <dgm:t>
        <a:bodyPr/>
        <a:lstStyle/>
        <a:p>
          <a:endParaRPr lang="sv-SE">
            <a:solidFill>
              <a:schemeClr val="tx1"/>
            </a:solidFill>
          </a:endParaRPr>
        </a:p>
      </dgm:t>
    </dgm:pt>
    <dgm:pt modelId="{42571ABF-052C-4918-8603-8C40A1E5B9F1}" type="sibTrans" cxnId="{2616903D-E4A5-4DFA-A0A5-FCF7ED7B6661}">
      <dgm:prSet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KOL-I</a:t>
          </a:r>
        </a:p>
        <a:p>
          <a:r>
            <a:rPr lang="sv-SE" sz="800" dirty="0">
              <a:solidFill>
                <a:schemeClr val="tx1"/>
              </a:solidFill>
            </a:rPr>
            <a:t>KOL från infektioner i barndomen, tuberkulos, HIV etc. </a:t>
          </a:r>
        </a:p>
      </dgm:t>
    </dgm:pt>
    <dgm:pt modelId="{D5590988-BFCE-47E7-82BB-CE6F0D1F2807}">
      <dgm:prSet phldrT="[Text]" custT="1"/>
      <dgm:spPr/>
      <dgm:t>
        <a:bodyPr/>
        <a:lstStyle/>
        <a:p>
          <a:r>
            <a:rPr lang="sv-SE" sz="1200" dirty="0">
              <a:solidFill>
                <a:schemeClr val="tx1"/>
              </a:solidFill>
            </a:rPr>
            <a:t>KOL-U</a:t>
          </a:r>
        </a:p>
        <a:p>
          <a:r>
            <a:rPr lang="sv-SE" sz="800" dirty="0">
              <a:solidFill>
                <a:schemeClr val="tx1"/>
              </a:solidFill>
            </a:rPr>
            <a:t>Orsak till KOL är okänd</a:t>
          </a:r>
        </a:p>
      </dgm:t>
    </dgm:pt>
    <dgm:pt modelId="{16CF8AAF-49C1-4212-84C6-A9261AC19A17}" type="parTrans" cxnId="{8030D6C8-83EA-4791-BA94-0F49A9BEAB89}">
      <dgm:prSet/>
      <dgm:spPr/>
      <dgm:t>
        <a:bodyPr/>
        <a:lstStyle/>
        <a:p>
          <a:endParaRPr lang="sv-SE"/>
        </a:p>
      </dgm:t>
    </dgm:pt>
    <dgm:pt modelId="{058FF8A1-7DB5-4A10-AEFA-4EF6AC993F0F}" type="sibTrans" cxnId="{8030D6C8-83EA-4791-BA94-0F49A9BEAB89}">
      <dgm:prSet/>
      <dgm:spPr/>
      <dgm:t>
        <a:bodyPr/>
        <a:lstStyle/>
        <a:p>
          <a:r>
            <a:rPr lang="sv-SE" dirty="0">
              <a:solidFill>
                <a:schemeClr val="tx1"/>
              </a:solidFill>
            </a:rPr>
            <a:t>VAD ORSAKAR KOL?</a:t>
          </a:r>
        </a:p>
      </dgm:t>
    </dgm:pt>
    <dgm:pt modelId="{EB4C1184-334D-4437-B1F2-5E796806D08F}" type="pres">
      <dgm:prSet presAssocID="{B2E9763E-D985-433C-B8CA-A8338CFB4428}" presName="Name0" presStyleCnt="0">
        <dgm:presLayoutVars>
          <dgm:chMax/>
          <dgm:chPref/>
          <dgm:dir/>
          <dgm:animLvl val="lvl"/>
        </dgm:presLayoutVars>
      </dgm:prSet>
      <dgm:spPr/>
    </dgm:pt>
    <dgm:pt modelId="{1B8337B3-2267-48B9-8C86-122A2E7D66FF}" type="pres">
      <dgm:prSet presAssocID="{D5696088-F16A-49B9-80C1-F7C4A6AC3607}" presName="composite" presStyleCnt="0"/>
      <dgm:spPr/>
    </dgm:pt>
    <dgm:pt modelId="{2E1411EB-6AA6-4CD7-B623-2FBD676712D5}" type="pres">
      <dgm:prSet presAssocID="{D5696088-F16A-49B9-80C1-F7C4A6AC3607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80F3A1E5-F000-49D0-96CF-91BD6C1A9654}" type="pres">
      <dgm:prSet presAssocID="{D5696088-F16A-49B9-80C1-F7C4A6AC3607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F0A512C-2DDD-43EB-9BDD-E62F34316D61}" type="pres">
      <dgm:prSet presAssocID="{D5696088-F16A-49B9-80C1-F7C4A6AC3607}" presName="BalanceSpacing" presStyleCnt="0"/>
      <dgm:spPr/>
    </dgm:pt>
    <dgm:pt modelId="{F1D36CF1-4A76-4193-A3E3-E52CCF897772}" type="pres">
      <dgm:prSet presAssocID="{D5696088-F16A-49B9-80C1-F7C4A6AC3607}" presName="BalanceSpacing1" presStyleCnt="0"/>
      <dgm:spPr/>
    </dgm:pt>
    <dgm:pt modelId="{BBBA5105-2B86-4281-8FAB-4A3FA926F57A}" type="pres">
      <dgm:prSet presAssocID="{959441F2-C287-458D-AC10-6F43A24E3B4A}" presName="Accent1Text" presStyleLbl="node1" presStyleIdx="1" presStyleCnt="8"/>
      <dgm:spPr/>
    </dgm:pt>
    <dgm:pt modelId="{B094A00C-75E8-4997-B1A0-13E3A8A9FAF5}" type="pres">
      <dgm:prSet presAssocID="{959441F2-C287-458D-AC10-6F43A24E3B4A}" presName="spaceBetweenRectangles" presStyleCnt="0"/>
      <dgm:spPr/>
    </dgm:pt>
    <dgm:pt modelId="{AD41EDC1-8D05-4C0C-96E3-931B91FF9448}" type="pres">
      <dgm:prSet presAssocID="{91E8DA22-48EB-452E-967B-613CF9A91FFE}" presName="composite" presStyleCnt="0"/>
      <dgm:spPr/>
    </dgm:pt>
    <dgm:pt modelId="{BDBC1BE5-72EA-40FF-9A8C-3314D5202E78}" type="pres">
      <dgm:prSet presAssocID="{91E8DA22-48EB-452E-967B-613CF9A91FFE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3B86FCCD-C1A7-4D30-97BB-C661313B14C4}" type="pres">
      <dgm:prSet presAssocID="{91E8DA22-48EB-452E-967B-613CF9A91FFE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95C10CB-4F3A-41CC-A359-E0B97C94D366}" type="pres">
      <dgm:prSet presAssocID="{91E8DA22-48EB-452E-967B-613CF9A91FFE}" presName="BalanceSpacing" presStyleCnt="0"/>
      <dgm:spPr/>
    </dgm:pt>
    <dgm:pt modelId="{0DE04115-D6FE-4E55-8C6B-27153B02265D}" type="pres">
      <dgm:prSet presAssocID="{91E8DA22-48EB-452E-967B-613CF9A91FFE}" presName="BalanceSpacing1" presStyleCnt="0"/>
      <dgm:spPr/>
    </dgm:pt>
    <dgm:pt modelId="{9EA10834-CCA8-42C2-8052-8CF0C3385F83}" type="pres">
      <dgm:prSet presAssocID="{BC6C29C0-0C1A-4A0C-AA65-AE18C8ECB9B8}" presName="Accent1Text" presStyleLbl="node1" presStyleIdx="3" presStyleCnt="8"/>
      <dgm:spPr/>
    </dgm:pt>
    <dgm:pt modelId="{573A12E0-506D-4206-9229-92ED8EAC08C2}" type="pres">
      <dgm:prSet presAssocID="{BC6C29C0-0C1A-4A0C-AA65-AE18C8ECB9B8}" presName="spaceBetweenRectangles" presStyleCnt="0"/>
      <dgm:spPr/>
    </dgm:pt>
    <dgm:pt modelId="{DEEC284C-7425-4C9A-BEB4-03AC9691374E}" type="pres">
      <dgm:prSet presAssocID="{D5590988-BFCE-47E7-82BB-CE6F0D1F2807}" presName="composite" presStyleCnt="0"/>
      <dgm:spPr/>
    </dgm:pt>
    <dgm:pt modelId="{DCEF5641-47EE-4083-840C-56856A71BBF4}" type="pres">
      <dgm:prSet presAssocID="{D5590988-BFCE-47E7-82BB-CE6F0D1F2807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BF8C58CD-6565-4C9A-810A-3187EFE2A75F}" type="pres">
      <dgm:prSet presAssocID="{D5590988-BFCE-47E7-82BB-CE6F0D1F280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861C00C2-E723-4E82-9618-3AD1EA6FA87A}" type="pres">
      <dgm:prSet presAssocID="{D5590988-BFCE-47E7-82BB-CE6F0D1F2807}" presName="BalanceSpacing" presStyleCnt="0"/>
      <dgm:spPr/>
    </dgm:pt>
    <dgm:pt modelId="{FD35AFEE-1ED4-4035-ADFA-FDB1303A04B8}" type="pres">
      <dgm:prSet presAssocID="{D5590988-BFCE-47E7-82BB-CE6F0D1F2807}" presName="BalanceSpacing1" presStyleCnt="0"/>
      <dgm:spPr/>
    </dgm:pt>
    <dgm:pt modelId="{19579336-2B7C-4410-A302-8A76F5FF3E4E}" type="pres">
      <dgm:prSet presAssocID="{058FF8A1-7DB5-4A10-AEFA-4EF6AC993F0F}" presName="Accent1Text" presStyleLbl="node1" presStyleIdx="5" presStyleCnt="8"/>
      <dgm:spPr/>
    </dgm:pt>
    <dgm:pt modelId="{DD8EAFDC-250E-4FCE-9AF4-8E20E09547BC}" type="pres">
      <dgm:prSet presAssocID="{058FF8A1-7DB5-4A10-AEFA-4EF6AC993F0F}" presName="spaceBetweenRectangles" presStyleCnt="0"/>
      <dgm:spPr/>
    </dgm:pt>
    <dgm:pt modelId="{DC41ADEE-654B-4CD1-A3FD-97F90AA8CA05}" type="pres">
      <dgm:prSet presAssocID="{1D6B19DB-C6C3-487E-9EC8-5D24B217A2FB}" presName="composite" presStyleCnt="0"/>
      <dgm:spPr/>
    </dgm:pt>
    <dgm:pt modelId="{24E96C93-858E-4C35-A904-97FCE2529923}" type="pres">
      <dgm:prSet presAssocID="{1D6B19DB-C6C3-487E-9EC8-5D24B217A2FB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030EAC76-1005-4FF3-809E-84A50FC87A76}" type="pres">
      <dgm:prSet presAssocID="{1D6B19DB-C6C3-487E-9EC8-5D24B217A2FB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9B9D895-8AF5-49E1-ABC1-78476AF6BEC4}" type="pres">
      <dgm:prSet presAssocID="{1D6B19DB-C6C3-487E-9EC8-5D24B217A2FB}" presName="BalanceSpacing" presStyleCnt="0"/>
      <dgm:spPr/>
    </dgm:pt>
    <dgm:pt modelId="{B42AE2EA-F226-424A-B281-3B2A0E58C302}" type="pres">
      <dgm:prSet presAssocID="{1D6B19DB-C6C3-487E-9EC8-5D24B217A2FB}" presName="BalanceSpacing1" presStyleCnt="0"/>
      <dgm:spPr/>
    </dgm:pt>
    <dgm:pt modelId="{6361EB1E-B80B-4813-B929-62F30E192993}" type="pres">
      <dgm:prSet presAssocID="{42571ABF-052C-4918-8603-8C40A1E5B9F1}" presName="Accent1Text" presStyleLbl="node1" presStyleIdx="7" presStyleCnt="8"/>
      <dgm:spPr/>
    </dgm:pt>
  </dgm:ptLst>
  <dgm:cxnLst>
    <dgm:cxn modelId="{C7E45C08-5338-4EC0-A3EF-5498E8F5A87A}" type="presOf" srcId="{959441F2-C287-458D-AC10-6F43A24E3B4A}" destId="{BBBA5105-2B86-4281-8FAB-4A3FA926F57A}" srcOrd="0" destOrd="0" presId="urn:microsoft.com/office/officeart/2008/layout/AlternatingHexagons"/>
    <dgm:cxn modelId="{5AA2EA13-908C-48C3-90E7-BADC1AAE53A2}" type="presOf" srcId="{42571ABF-052C-4918-8603-8C40A1E5B9F1}" destId="{6361EB1E-B80B-4813-B929-62F30E192993}" srcOrd="0" destOrd="0" presId="urn:microsoft.com/office/officeart/2008/layout/AlternatingHexagons"/>
    <dgm:cxn modelId="{F36C8918-0DE6-42A3-99C0-93CDD1D42D7D}" srcId="{B2E9763E-D985-433C-B8CA-A8338CFB4428}" destId="{D5696088-F16A-49B9-80C1-F7C4A6AC3607}" srcOrd="0" destOrd="0" parTransId="{6C206A09-96E1-421E-B590-7A6F9B1ACA50}" sibTransId="{959441F2-C287-458D-AC10-6F43A24E3B4A}"/>
    <dgm:cxn modelId="{AA615220-DB57-46FB-8868-481210438DEC}" type="presOf" srcId="{BC6C29C0-0C1A-4A0C-AA65-AE18C8ECB9B8}" destId="{9EA10834-CCA8-42C2-8052-8CF0C3385F83}" srcOrd="0" destOrd="0" presId="urn:microsoft.com/office/officeart/2008/layout/AlternatingHexagons"/>
    <dgm:cxn modelId="{7FD0202E-0573-4AE7-A5BA-2C9CBDDAB4B1}" type="presOf" srcId="{D5590988-BFCE-47E7-82BB-CE6F0D1F2807}" destId="{DCEF5641-47EE-4083-840C-56856A71BBF4}" srcOrd="0" destOrd="0" presId="urn:microsoft.com/office/officeart/2008/layout/AlternatingHexagons"/>
    <dgm:cxn modelId="{5B1A3F38-2E98-4E20-85CB-5C4AA1EFA6DF}" type="presOf" srcId="{1D6B19DB-C6C3-487E-9EC8-5D24B217A2FB}" destId="{24E96C93-858E-4C35-A904-97FCE2529923}" srcOrd="0" destOrd="0" presId="urn:microsoft.com/office/officeart/2008/layout/AlternatingHexagons"/>
    <dgm:cxn modelId="{2616903D-E4A5-4DFA-A0A5-FCF7ED7B6661}" srcId="{B2E9763E-D985-433C-B8CA-A8338CFB4428}" destId="{1D6B19DB-C6C3-487E-9EC8-5D24B217A2FB}" srcOrd="3" destOrd="0" parTransId="{C37D0F6A-5EBC-4B4A-A4CC-DC87DFEBE6EC}" sibTransId="{42571ABF-052C-4918-8603-8C40A1E5B9F1}"/>
    <dgm:cxn modelId="{475DF343-3401-43B9-9200-0E7D8ABDA9A1}" type="presOf" srcId="{D5696088-F16A-49B9-80C1-F7C4A6AC3607}" destId="{2E1411EB-6AA6-4CD7-B623-2FBD676712D5}" srcOrd="0" destOrd="0" presId="urn:microsoft.com/office/officeart/2008/layout/AlternatingHexagons"/>
    <dgm:cxn modelId="{917EF872-3653-4EB5-B735-71C65981B6E9}" type="presOf" srcId="{058FF8A1-7DB5-4A10-AEFA-4EF6AC993F0F}" destId="{19579336-2B7C-4410-A302-8A76F5FF3E4E}" srcOrd="0" destOrd="0" presId="urn:microsoft.com/office/officeart/2008/layout/AlternatingHexagons"/>
    <dgm:cxn modelId="{FCEFCC92-06A2-450A-A7F8-F70B77281051}" type="presOf" srcId="{91E8DA22-48EB-452E-967B-613CF9A91FFE}" destId="{BDBC1BE5-72EA-40FF-9A8C-3314D5202E78}" srcOrd="0" destOrd="0" presId="urn:microsoft.com/office/officeart/2008/layout/AlternatingHexagons"/>
    <dgm:cxn modelId="{C041C3BB-5130-44A4-ACF9-3F498F9F3367}" type="presOf" srcId="{B2E9763E-D985-433C-B8CA-A8338CFB4428}" destId="{EB4C1184-334D-4437-B1F2-5E796806D08F}" srcOrd="0" destOrd="0" presId="urn:microsoft.com/office/officeart/2008/layout/AlternatingHexagons"/>
    <dgm:cxn modelId="{8030D6C8-83EA-4791-BA94-0F49A9BEAB89}" srcId="{B2E9763E-D985-433C-B8CA-A8338CFB4428}" destId="{D5590988-BFCE-47E7-82BB-CE6F0D1F2807}" srcOrd="2" destOrd="0" parTransId="{16CF8AAF-49C1-4212-84C6-A9261AC19A17}" sibTransId="{058FF8A1-7DB5-4A10-AEFA-4EF6AC993F0F}"/>
    <dgm:cxn modelId="{921851F7-E683-494A-A939-656B229DABA0}" srcId="{B2E9763E-D985-433C-B8CA-A8338CFB4428}" destId="{91E8DA22-48EB-452E-967B-613CF9A91FFE}" srcOrd="1" destOrd="0" parTransId="{AFEC2A9E-46F9-47AE-9C2C-7D9AE3754FCA}" sibTransId="{BC6C29C0-0C1A-4A0C-AA65-AE18C8ECB9B8}"/>
    <dgm:cxn modelId="{11F7CBC8-0E17-4E98-BDC1-6E37D71BEAF4}" type="presParOf" srcId="{EB4C1184-334D-4437-B1F2-5E796806D08F}" destId="{1B8337B3-2267-48B9-8C86-122A2E7D66FF}" srcOrd="0" destOrd="0" presId="urn:microsoft.com/office/officeart/2008/layout/AlternatingHexagons"/>
    <dgm:cxn modelId="{A9D1E5EE-2F5C-4C1E-BEF6-5F30108E0A4D}" type="presParOf" srcId="{1B8337B3-2267-48B9-8C86-122A2E7D66FF}" destId="{2E1411EB-6AA6-4CD7-B623-2FBD676712D5}" srcOrd="0" destOrd="0" presId="urn:microsoft.com/office/officeart/2008/layout/AlternatingHexagons"/>
    <dgm:cxn modelId="{690E26B8-1D1B-4EB7-8BA5-BFD33B56DF53}" type="presParOf" srcId="{1B8337B3-2267-48B9-8C86-122A2E7D66FF}" destId="{80F3A1E5-F000-49D0-96CF-91BD6C1A9654}" srcOrd="1" destOrd="0" presId="urn:microsoft.com/office/officeart/2008/layout/AlternatingHexagons"/>
    <dgm:cxn modelId="{37FF3D82-5BDE-4DA4-9F60-FEB8A6E7C9EA}" type="presParOf" srcId="{1B8337B3-2267-48B9-8C86-122A2E7D66FF}" destId="{9F0A512C-2DDD-43EB-9BDD-E62F34316D61}" srcOrd="2" destOrd="0" presId="urn:microsoft.com/office/officeart/2008/layout/AlternatingHexagons"/>
    <dgm:cxn modelId="{B3EC6B13-971A-4607-B623-014C4B39EEBC}" type="presParOf" srcId="{1B8337B3-2267-48B9-8C86-122A2E7D66FF}" destId="{F1D36CF1-4A76-4193-A3E3-E52CCF897772}" srcOrd="3" destOrd="0" presId="urn:microsoft.com/office/officeart/2008/layout/AlternatingHexagons"/>
    <dgm:cxn modelId="{15BB8D5B-CCD3-4692-B180-B6E7EB783218}" type="presParOf" srcId="{1B8337B3-2267-48B9-8C86-122A2E7D66FF}" destId="{BBBA5105-2B86-4281-8FAB-4A3FA926F57A}" srcOrd="4" destOrd="0" presId="urn:microsoft.com/office/officeart/2008/layout/AlternatingHexagons"/>
    <dgm:cxn modelId="{AD1EE993-FE56-4D19-B4CF-45FA8E7E3167}" type="presParOf" srcId="{EB4C1184-334D-4437-B1F2-5E796806D08F}" destId="{B094A00C-75E8-4997-B1A0-13E3A8A9FAF5}" srcOrd="1" destOrd="0" presId="urn:microsoft.com/office/officeart/2008/layout/AlternatingHexagons"/>
    <dgm:cxn modelId="{CF15993D-E787-4833-9D3A-F1B887AACAC9}" type="presParOf" srcId="{EB4C1184-334D-4437-B1F2-5E796806D08F}" destId="{AD41EDC1-8D05-4C0C-96E3-931B91FF9448}" srcOrd="2" destOrd="0" presId="urn:microsoft.com/office/officeart/2008/layout/AlternatingHexagons"/>
    <dgm:cxn modelId="{CCC7DCAB-C90C-4CDE-BB01-AE49D226735E}" type="presParOf" srcId="{AD41EDC1-8D05-4C0C-96E3-931B91FF9448}" destId="{BDBC1BE5-72EA-40FF-9A8C-3314D5202E78}" srcOrd="0" destOrd="0" presId="urn:microsoft.com/office/officeart/2008/layout/AlternatingHexagons"/>
    <dgm:cxn modelId="{9C48CC5B-2181-4223-936E-ADD5AE56A138}" type="presParOf" srcId="{AD41EDC1-8D05-4C0C-96E3-931B91FF9448}" destId="{3B86FCCD-C1A7-4D30-97BB-C661313B14C4}" srcOrd="1" destOrd="0" presId="urn:microsoft.com/office/officeart/2008/layout/AlternatingHexagons"/>
    <dgm:cxn modelId="{C1F6479C-696C-451C-AAF8-6A878E794F13}" type="presParOf" srcId="{AD41EDC1-8D05-4C0C-96E3-931B91FF9448}" destId="{B95C10CB-4F3A-41CC-A359-E0B97C94D366}" srcOrd="2" destOrd="0" presId="urn:microsoft.com/office/officeart/2008/layout/AlternatingHexagons"/>
    <dgm:cxn modelId="{9FD8D4B7-A0CC-47EC-8719-FA7B9BE35CA5}" type="presParOf" srcId="{AD41EDC1-8D05-4C0C-96E3-931B91FF9448}" destId="{0DE04115-D6FE-4E55-8C6B-27153B02265D}" srcOrd="3" destOrd="0" presId="urn:microsoft.com/office/officeart/2008/layout/AlternatingHexagons"/>
    <dgm:cxn modelId="{379AD902-3B08-42FE-B1DE-C2039AD951DF}" type="presParOf" srcId="{AD41EDC1-8D05-4C0C-96E3-931B91FF9448}" destId="{9EA10834-CCA8-42C2-8052-8CF0C3385F83}" srcOrd="4" destOrd="0" presId="urn:microsoft.com/office/officeart/2008/layout/AlternatingHexagons"/>
    <dgm:cxn modelId="{641CDB55-A1EB-4554-AB87-B43996D16C4A}" type="presParOf" srcId="{EB4C1184-334D-4437-B1F2-5E796806D08F}" destId="{573A12E0-506D-4206-9229-92ED8EAC08C2}" srcOrd="3" destOrd="0" presId="urn:microsoft.com/office/officeart/2008/layout/AlternatingHexagons"/>
    <dgm:cxn modelId="{FED910F9-E472-4109-A415-56FECD69820F}" type="presParOf" srcId="{EB4C1184-334D-4437-B1F2-5E796806D08F}" destId="{DEEC284C-7425-4C9A-BEB4-03AC9691374E}" srcOrd="4" destOrd="0" presId="urn:microsoft.com/office/officeart/2008/layout/AlternatingHexagons"/>
    <dgm:cxn modelId="{FDE6B26B-436B-456F-B96C-A08308C7DA80}" type="presParOf" srcId="{DEEC284C-7425-4C9A-BEB4-03AC9691374E}" destId="{DCEF5641-47EE-4083-840C-56856A71BBF4}" srcOrd="0" destOrd="0" presId="urn:microsoft.com/office/officeart/2008/layout/AlternatingHexagons"/>
    <dgm:cxn modelId="{F62DE4CC-3672-4339-A72A-6A2AE9D5C5EF}" type="presParOf" srcId="{DEEC284C-7425-4C9A-BEB4-03AC9691374E}" destId="{BF8C58CD-6565-4C9A-810A-3187EFE2A75F}" srcOrd="1" destOrd="0" presId="urn:microsoft.com/office/officeart/2008/layout/AlternatingHexagons"/>
    <dgm:cxn modelId="{6BDE3965-A3AD-4B1B-82E7-59B9F94F8701}" type="presParOf" srcId="{DEEC284C-7425-4C9A-BEB4-03AC9691374E}" destId="{861C00C2-E723-4E82-9618-3AD1EA6FA87A}" srcOrd="2" destOrd="0" presId="urn:microsoft.com/office/officeart/2008/layout/AlternatingHexagons"/>
    <dgm:cxn modelId="{5E66E925-A062-4BFA-8197-46D66F6A1EB2}" type="presParOf" srcId="{DEEC284C-7425-4C9A-BEB4-03AC9691374E}" destId="{FD35AFEE-1ED4-4035-ADFA-FDB1303A04B8}" srcOrd="3" destOrd="0" presId="urn:microsoft.com/office/officeart/2008/layout/AlternatingHexagons"/>
    <dgm:cxn modelId="{DDB4EFDE-2789-457D-964C-D61363AC6716}" type="presParOf" srcId="{DEEC284C-7425-4C9A-BEB4-03AC9691374E}" destId="{19579336-2B7C-4410-A302-8A76F5FF3E4E}" srcOrd="4" destOrd="0" presId="urn:microsoft.com/office/officeart/2008/layout/AlternatingHexagons"/>
    <dgm:cxn modelId="{6CA5D6A7-743D-4DC3-BADD-158E40BC96BE}" type="presParOf" srcId="{EB4C1184-334D-4437-B1F2-5E796806D08F}" destId="{DD8EAFDC-250E-4FCE-9AF4-8E20E09547BC}" srcOrd="5" destOrd="0" presId="urn:microsoft.com/office/officeart/2008/layout/AlternatingHexagons"/>
    <dgm:cxn modelId="{33848B6C-D022-4642-82EA-C8217923EE9C}" type="presParOf" srcId="{EB4C1184-334D-4437-B1F2-5E796806D08F}" destId="{DC41ADEE-654B-4CD1-A3FD-97F90AA8CA05}" srcOrd="6" destOrd="0" presId="urn:microsoft.com/office/officeart/2008/layout/AlternatingHexagons"/>
    <dgm:cxn modelId="{7969B824-A4B5-4608-B7F0-2DF01DCF610C}" type="presParOf" srcId="{DC41ADEE-654B-4CD1-A3FD-97F90AA8CA05}" destId="{24E96C93-858E-4C35-A904-97FCE2529923}" srcOrd="0" destOrd="0" presId="urn:microsoft.com/office/officeart/2008/layout/AlternatingHexagons"/>
    <dgm:cxn modelId="{D5962607-EAE5-49BF-9337-0BDF4E19C12F}" type="presParOf" srcId="{DC41ADEE-654B-4CD1-A3FD-97F90AA8CA05}" destId="{030EAC76-1005-4FF3-809E-84A50FC87A76}" srcOrd="1" destOrd="0" presId="urn:microsoft.com/office/officeart/2008/layout/AlternatingHexagons"/>
    <dgm:cxn modelId="{54E1E99D-4401-4A25-BD65-FD027B53F2E0}" type="presParOf" srcId="{DC41ADEE-654B-4CD1-A3FD-97F90AA8CA05}" destId="{59B9D895-8AF5-49E1-ABC1-78476AF6BEC4}" srcOrd="2" destOrd="0" presId="urn:microsoft.com/office/officeart/2008/layout/AlternatingHexagons"/>
    <dgm:cxn modelId="{0C80834E-734D-4253-8A28-1A5CF60ED690}" type="presParOf" srcId="{DC41ADEE-654B-4CD1-A3FD-97F90AA8CA05}" destId="{B42AE2EA-F226-424A-B281-3B2A0E58C302}" srcOrd="3" destOrd="0" presId="urn:microsoft.com/office/officeart/2008/layout/AlternatingHexagons"/>
    <dgm:cxn modelId="{92869135-24CA-4193-8D7E-63FB714AA3C7}" type="presParOf" srcId="{DC41ADEE-654B-4CD1-A3FD-97F90AA8CA05}" destId="{6361EB1E-B80B-4813-B929-62F30E192993}" srcOrd="4" destOrd="0" presId="urn:microsoft.com/office/officeart/2008/layout/AlternatingHexagon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411EB-6AA6-4CD7-B623-2FBD676712D5}">
      <dsp:nvSpPr>
        <dsp:cNvPr id="0" name=""/>
        <dsp:cNvSpPr/>
      </dsp:nvSpPr>
      <dsp:spPr>
        <a:xfrm rot="5400000">
          <a:off x="3373802" y="93562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KOL-G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Genetisk KOL , speciellt alfa-1-antitrypsinbrist</a:t>
          </a:r>
        </a:p>
      </dsp:txBody>
      <dsp:txXfrm rot="-5400000">
        <a:off x="3651459" y="219303"/>
        <a:ext cx="828991" cy="952863"/>
      </dsp:txXfrm>
    </dsp:sp>
    <dsp:sp modelId="{80F3A1E5-F000-49D0-96CF-91BD6C1A9654}">
      <dsp:nvSpPr>
        <dsp:cNvPr id="0" name=""/>
        <dsp:cNvSpPr/>
      </dsp:nvSpPr>
      <dsp:spPr>
        <a:xfrm>
          <a:off x="4704673" y="280443"/>
          <a:ext cx="1544884" cy="83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A5105-2B86-4281-8FAB-4A3FA926F57A}">
      <dsp:nvSpPr>
        <dsp:cNvPr id="0" name=""/>
        <dsp:cNvSpPr/>
      </dsp:nvSpPr>
      <dsp:spPr>
        <a:xfrm rot="5400000">
          <a:off x="2073108" y="93562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709"/>
            <a:satOff val="2544"/>
            <a:lumOff val="19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KOL-P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KOL orsakad med anledning av rök i hemmet, luftföroreningar, arbetsmiljö (damm, gaser </a:t>
          </a:r>
          <a:r>
            <a:rPr lang="sv-SE" sz="800" kern="1200" dirty="0" err="1">
              <a:solidFill>
                <a:schemeClr val="tx1"/>
              </a:solidFill>
            </a:rPr>
            <a:t>etc</a:t>
          </a:r>
          <a:r>
            <a:rPr lang="sv-SE" sz="800" kern="1200" dirty="0">
              <a:solidFill>
                <a:schemeClr val="tx1"/>
              </a:solidFill>
            </a:rPr>
            <a:t>)</a:t>
          </a:r>
        </a:p>
      </dsp:txBody>
      <dsp:txXfrm rot="-5400000">
        <a:off x="2350765" y="219303"/>
        <a:ext cx="828991" cy="952863"/>
      </dsp:txXfrm>
    </dsp:sp>
    <dsp:sp modelId="{BDBC1BE5-72EA-40FF-9A8C-3314D5202E78}">
      <dsp:nvSpPr>
        <dsp:cNvPr id="0" name=""/>
        <dsp:cNvSpPr/>
      </dsp:nvSpPr>
      <dsp:spPr>
        <a:xfrm rot="5400000">
          <a:off x="2720963" y="1268560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1418"/>
            <a:satOff val="5089"/>
            <a:lumOff val="39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KOL-C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KOL orsakad av rökning (aktiv rökning eller passiv rökning) </a:t>
          </a:r>
        </a:p>
      </dsp:txBody>
      <dsp:txXfrm rot="-5400000">
        <a:off x="2998620" y="1394301"/>
        <a:ext cx="828991" cy="952863"/>
      </dsp:txXfrm>
    </dsp:sp>
    <dsp:sp modelId="{3B86FCCD-C1A7-4D30-97BB-C661313B14C4}">
      <dsp:nvSpPr>
        <dsp:cNvPr id="0" name=""/>
        <dsp:cNvSpPr/>
      </dsp:nvSpPr>
      <dsp:spPr>
        <a:xfrm>
          <a:off x="1266058" y="1455442"/>
          <a:ext cx="1495049" cy="83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10834-CCA8-42C2-8052-8CF0C3385F83}">
      <dsp:nvSpPr>
        <dsp:cNvPr id="0" name=""/>
        <dsp:cNvSpPr/>
      </dsp:nvSpPr>
      <dsp:spPr>
        <a:xfrm rot="5400000">
          <a:off x="4021657" y="1268560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2127"/>
            <a:satOff val="7633"/>
            <a:lumOff val="59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KOL-D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Förtidigt född, lunginflammation, RS-virus </a:t>
          </a:r>
          <a:r>
            <a:rPr lang="sv-SE" sz="800" kern="1200" dirty="0" err="1">
              <a:solidFill>
                <a:schemeClr val="tx1"/>
              </a:solidFill>
            </a:rPr>
            <a:t>etc</a:t>
          </a:r>
          <a:endParaRPr lang="sv-SE" sz="800" kern="1200" dirty="0">
            <a:solidFill>
              <a:schemeClr val="tx1"/>
            </a:solidFill>
          </a:endParaRPr>
        </a:p>
      </dsp:txBody>
      <dsp:txXfrm rot="-5400000">
        <a:off x="4299314" y="1394301"/>
        <a:ext cx="828991" cy="952863"/>
      </dsp:txXfrm>
    </dsp:sp>
    <dsp:sp modelId="{DCEF5641-47EE-4083-840C-56856A71BBF4}">
      <dsp:nvSpPr>
        <dsp:cNvPr id="0" name=""/>
        <dsp:cNvSpPr/>
      </dsp:nvSpPr>
      <dsp:spPr>
        <a:xfrm rot="5400000">
          <a:off x="3373802" y="2443559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2836"/>
            <a:satOff val="10177"/>
            <a:lumOff val="79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KOL-U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Orsak till KOL är okänd</a:t>
          </a:r>
        </a:p>
      </dsp:txBody>
      <dsp:txXfrm rot="-5400000">
        <a:off x="3651459" y="2569300"/>
        <a:ext cx="828991" cy="952863"/>
      </dsp:txXfrm>
    </dsp:sp>
    <dsp:sp modelId="{BF8C58CD-6565-4C9A-810A-3187EFE2A75F}">
      <dsp:nvSpPr>
        <dsp:cNvPr id="0" name=""/>
        <dsp:cNvSpPr/>
      </dsp:nvSpPr>
      <dsp:spPr>
        <a:xfrm>
          <a:off x="4704673" y="2630440"/>
          <a:ext cx="1544884" cy="83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79336-2B7C-4410-A302-8A76F5FF3E4E}">
      <dsp:nvSpPr>
        <dsp:cNvPr id="0" name=""/>
        <dsp:cNvSpPr/>
      </dsp:nvSpPr>
      <dsp:spPr>
        <a:xfrm rot="5400000">
          <a:off x="2073108" y="2443559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3545"/>
            <a:satOff val="12721"/>
            <a:lumOff val="98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>
              <a:solidFill>
                <a:schemeClr val="tx1"/>
              </a:solidFill>
            </a:rPr>
            <a:t>VAD ORSAKAR KOL?</a:t>
          </a:r>
        </a:p>
      </dsp:txBody>
      <dsp:txXfrm rot="-5400000">
        <a:off x="2350765" y="2569300"/>
        <a:ext cx="828991" cy="952863"/>
      </dsp:txXfrm>
    </dsp:sp>
    <dsp:sp modelId="{24E96C93-858E-4C35-A904-97FCE2529923}">
      <dsp:nvSpPr>
        <dsp:cNvPr id="0" name=""/>
        <dsp:cNvSpPr/>
      </dsp:nvSpPr>
      <dsp:spPr>
        <a:xfrm rot="5400000">
          <a:off x="2720963" y="3618557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4254"/>
            <a:satOff val="15266"/>
            <a:lumOff val="118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KOL som ursprunget ur Astma, speciellt barnastma</a:t>
          </a:r>
        </a:p>
      </dsp:txBody>
      <dsp:txXfrm rot="-5400000">
        <a:off x="2998620" y="3744298"/>
        <a:ext cx="828991" cy="952863"/>
      </dsp:txXfrm>
    </dsp:sp>
    <dsp:sp modelId="{030EAC76-1005-4FF3-809E-84A50FC87A76}">
      <dsp:nvSpPr>
        <dsp:cNvPr id="0" name=""/>
        <dsp:cNvSpPr/>
      </dsp:nvSpPr>
      <dsp:spPr>
        <a:xfrm>
          <a:off x="1266058" y="3805439"/>
          <a:ext cx="1495049" cy="83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1EB1E-B80B-4813-B929-62F30E192993}">
      <dsp:nvSpPr>
        <dsp:cNvPr id="0" name=""/>
        <dsp:cNvSpPr/>
      </dsp:nvSpPr>
      <dsp:spPr>
        <a:xfrm rot="5400000">
          <a:off x="4021657" y="3618557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4963"/>
            <a:satOff val="17810"/>
            <a:lumOff val="138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KOL från infektioner i barndomen, tuberkulos, HIV etc. </a:t>
          </a:r>
        </a:p>
      </dsp:txBody>
      <dsp:txXfrm rot="-5400000">
        <a:off x="4299314" y="3744298"/>
        <a:ext cx="828991" cy="9528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411EB-6AA6-4CD7-B623-2FBD676712D5}">
      <dsp:nvSpPr>
        <dsp:cNvPr id="0" name=""/>
        <dsp:cNvSpPr/>
      </dsp:nvSpPr>
      <dsp:spPr>
        <a:xfrm rot="5400000">
          <a:off x="3373802" y="93562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KOL-G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Genetisk KOL , speciellt alfa-1-antitrypsinbrist</a:t>
          </a:r>
        </a:p>
      </dsp:txBody>
      <dsp:txXfrm rot="-5400000">
        <a:off x="3651459" y="219303"/>
        <a:ext cx="828991" cy="952863"/>
      </dsp:txXfrm>
    </dsp:sp>
    <dsp:sp modelId="{80F3A1E5-F000-49D0-96CF-91BD6C1A9654}">
      <dsp:nvSpPr>
        <dsp:cNvPr id="0" name=""/>
        <dsp:cNvSpPr/>
      </dsp:nvSpPr>
      <dsp:spPr>
        <a:xfrm>
          <a:off x="4704673" y="280443"/>
          <a:ext cx="1544884" cy="83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A5105-2B86-4281-8FAB-4A3FA926F57A}">
      <dsp:nvSpPr>
        <dsp:cNvPr id="0" name=""/>
        <dsp:cNvSpPr/>
      </dsp:nvSpPr>
      <dsp:spPr>
        <a:xfrm rot="5400000">
          <a:off x="2073108" y="93562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709"/>
            <a:satOff val="2544"/>
            <a:lumOff val="19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KOL-P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KOL orsakad med anledning av rök i hemmet, luftföroreningar, arbetsmiljö (damm, gaser </a:t>
          </a:r>
          <a:r>
            <a:rPr lang="sv-SE" sz="800" kern="1200" dirty="0" err="1">
              <a:solidFill>
                <a:schemeClr val="tx1"/>
              </a:solidFill>
            </a:rPr>
            <a:t>etc</a:t>
          </a:r>
          <a:r>
            <a:rPr lang="sv-SE" sz="800" kern="1200" dirty="0">
              <a:solidFill>
                <a:schemeClr val="tx1"/>
              </a:solidFill>
            </a:rPr>
            <a:t>)</a:t>
          </a:r>
        </a:p>
      </dsp:txBody>
      <dsp:txXfrm rot="-5400000">
        <a:off x="2350765" y="219303"/>
        <a:ext cx="828991" cy="952863"/>
      </dsp:txXfrm>
    </dsp:sp>
    <dsp:sp modelId="{BDBC1BE5-72EA-40FF-9A8C-3314D5202E78}">
      <dsp:nvSpPr>
        <dsp:cNvPr id="0" name=""/>
        <dsp:cNvSpPr/>
      </dsp:nvSpPr>
      <dsp:spPr>
        <a:xfrm rot="5400000">
          <a:off x="2720963" y="1268560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1418"/>
            <a:satOff val="5089"/>
            <a:lumOff val="39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KOL-C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KOL orsakad av rökning (aktiv rökning eller passiv rökning) </a:t>
          </a:r>
        </a:p>
      </dsp:txBody>
      <dsp:txXfrm rot="-5400000">
        <a:off x="2998620" y="1394301"/>
        <a:ext cx="828991" cy="952863"/>
      </dsp:txXfrm>
    </dsp:sp>
    <dsp:sp modelId="{3B86FCCD-C1A7-4D30-97BB-C661313B14C4}">
      <dsp:nvSpPr>
        <dsp:cNvPr id="0" name=""/>
        <dsp:cNvSpPr/>
      </dsp:nvSpPr>
      <dsp:spPr>
        <a:xfrm>
          <a:off x="1266058" y="1455442"/>
          <a:ext cx="1495049" cy="83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10834-CCA8-42C2-8052-8CF0C3385F83}">
      <dsp:nvSpPr>
        <dsp:cNvPr id="0" name=""/>
        <dsp:cNvSpPr/>
      </dsp:nvSpPr>
      <dsp:spPr>
        <a:xfrm rot="5400000">
          <a:off x="4021657" y="1268560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2127"/>
            <a:satOff val="7633"/>
            <a:lumOff val="59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KOL-D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Förtidigt född, lunginflammation, RS-virus </a:t>
          </a:r>
          <a:r>
            <a:rPr lang="sv-SE" sz="800" kern="1200" dirty="0" err="1">
              <a:solidFill>
                <a:schemeClr val="tx1"/>
              </a:solidFill>
            </a:rPr>
            <a:t>etc</a:t>
          </a:r>
          <a:endParaRPr lang="sv-SE" sz="800" kern="1200" dirty="0">
            <a:solidFill>
              <a:schemeClr val="tx1"/>
            </a:solidFill>
          </a:endParaRPr>
        </a:p>
      </dsp:txBody>
      <dsp:txXfrm rot="-5400000">
        <a:off x="4299314" y="1394301"/>
        <a:ext cx="828991" cy="952863"/>
      </dsp:txXfrm>
    </dsp:sp>
    <dsp:sp modelId="{DCEF5641-47EE-4083-840C-56856A71BBF4}">
      <dsp:nvSpPr>
        <dsp:cNvPr id="0" name=""/>
        <dsp:cNvSpPr/>
      </dsp:nvSpPr>
      <dsp:spPr>
        <a:xfrm rot="5400000">
          <a:off x="3373802" y="2443559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2836"/>
            <a:satOff val="10177"/>
            <a:lumOff val="79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KOL-U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Orsak till KOL är okänd</a:t>
          </a:r>
        </a:p>
      </dsp:txBody>
      <dsp:txXfrm rot="-5400000">
        <a:off x="3651459" y="2569300"/>
        <a:ext cx="828991" cy="952863"/>
      </dsp:txXfrm>
    </dsp:sp>
    <dsp:sp modelId="{BF8C58CD-6565-4C9A-810A-3187EFE2A75F}">
      <dsp:nvSpPr>
        <dsp:cNvPr id="0" name=""/>
        <dsp:cNvSpPr/>
      </dsp:nvSpPr>
      <dsp:spPr>
        <a:xfrm>
          <a:off x="4704673" y="2630440"/>
          <a:ext cx="1544884" cy="83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79336-2B7C-4410-A302-8A76F5FF3E4E}">
      <dsp:nvSpPr>
        <dsp:cNvPr id="0" name=""/>
        <dsp:cNvSpPr/>
      </dsp:nvSpPr>
      <dsp:spPr>
        <a:xfrm rot="5400000">
          <a:off x="2073108" y="2443559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3545"/>
            <a:satOff val="12721"/>
            <a:lumOff val="98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>
              <a:solidFill>
                <a:schemeClr val="tx1"/>
              </a:solidFill>
            </a:rPr>
            <a:t>VAD ORSAKAR KOL?</a:t>
          </a:r>
        </a:p>
      </dsp:txBody>
      <dsp:txXfrm rot="-5400000">
        <a:off x="2350765" y="2569300"/>
        <a:ext cx="828991" cy="952863"/>
      </dsp:txXfrm>
    </dsp:sp>
    <dsp:sp modelId="{24E96C93-858E-4C35-A904-97FCE2529923}">
      <dsp:nvSpPr>
        <dsp:cNvPr id="0" name=""/>
        <dsp:cNvSpPr/>
      </dsp:nvSpPr>
      <dsp:spPr>
        <a:xfrm rot="5400000">
          <a:off x="2720963" y="3618557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4254"/>
            <a:satOff val="15266"/>
            <a:lumOff val="118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KOL som ursprunget ur Astma, speciellt barnastma</a:t>
          </a:r>
        </a:p>
      </dsp:txBody>
      <dsp:txXfrm rot="-5400000">
        <a:off x="2998620" y="3744298"/>
        <a:ext cx="828991" cy="952863"/>
      </dsp:txXfrm>
    </dsp:sp>
    <dsp:sp modelId="{030EAC76-1005-4FF3-809E-84A50FC87A76}">
      <dsp:nvSpPr>
        <dsp:cNvPr id="0" name=""/>
        <dsp:cNvSpPr/>
      </dsp:nvSpPr>
      <dsp:spPr>
        <a:xfrm>
          <a:off x="1266058" y="3805439"/>
          <a:ext cx="1495049" cy="83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1EB1E-B80B-4813-B929-62F30E192993}">
      <dsp:nvSpPr>
        <dsp:cNvPr id="0" name=""/>
        <dsp:cNvSpPr/>
      </dsp:nvSpPr>
      <dsp:spPr>
        <a:xfrm rot="5400000">
          <a:off x="4021657" y="3618557"/>
          <a:ext cx="1384305" cy="12043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4963"/>
            <a:satOff val="17810"/>
            <a:lumOff val="138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chemeClr val="tx1"/>
              </a:solidFill>
            </a:rPr>
            <a:t>KOL-I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>
              <a:solidFill>
                <a:schemeClr val="tx1"/>
              </a:solidFill>
            </a:rPr>
            <a:t>KOL från infektioner i barndomen, tuberkulos, HIV etc. </a:t>
          </a:r>
        </a:p>
      </dsp:txBody>
      <dsp:txXfrm rot="-5400000">
        <a:off x="4299314" y="3744298"/>
        <a:ext cx="828991" cy="952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F5B9A-2909-4A84-8C1D-5F6A2D181A25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5AE59-F0E2-4139-89E5-C8978ADC0F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462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4143D-DCE1-C64A-825E-2B3EC9B5926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422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4143D-DCE1-C64A-825E-2B3EC9B5926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492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difference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seen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regard</a:t>
            </a:r>
            <a:r>
              <a:rPr lang="sv-SE" dirty="0"/>
              <a:t> to the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patients </a:t>
            </a:r>
            <a:r>
              <a:rPr lang="sv-SE" dirty="0" err="1"/>
              <a:t>reporting</a:t>
            </a:r>
            <a:r>
              <a:rPr lang="sv-SE" dirty="0"/>
              <a:t> an </a:t>
            </a:r>
            <a:r>
              <a:rPr lang="sv-SE" dirty="0" err="1"/>
              <a:t>decrease</a:t>
            </a:r>
            <a:r>
              <a:rPr lang="sv-SE" dirty="0"/>
              <a:t> in </a:t>
            </a:r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physical</a:t>
            </a:r>
            <a:r>
              <a:rPr lang="sv-SE" dirty="0"/>
              <a:t> </a:t>
            </a:r>
            <a:r>
              <a:rPr lang="sv-SE" dirty="0" err="1"/>
              <a:t>activity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4143D-DCE1-C64A-825E-2B3EC9B59268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799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7" y="195883"/>
            <a:ext cx="8773015" cy="4749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26" y="3992092"/>
            <a:ext cx="1691296" cy="54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43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7" y="195882"/>
            <a:ext cx="8773015" cy="47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29" y="3992092"/>
            <a:ext cx="1691295" cy="54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19" y="1363993"/>
            <a:ext cx="6653560" cy="29172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8" y="58032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350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848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21" y="1381720"/>
            <a:ext cx="3148689" cy="291521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4865" y="1381720"/>
            <a:ext cx="3147720" cy="291521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647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613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307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084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3992092"/>
            <a:ext cx="2142308" cy="5060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98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19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23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72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49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45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7" y="195883"/>
            <a:ext cx="8773015" cy="47517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30" y="3992092"/>
            <a:ext cx="1691295" cy="54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71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188105" y="137160"/>
            <a:ext cx="8773015" cy="407278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4411816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rubrik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 baseline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för att lägga till underrubrik, tänk dock på att inte använda denna layout som slutsida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37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0287"/>
            <a:ext cx="8569325" cy="4059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18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248"/>
            <a:ext cx="8569325" cy="4079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059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94316" y="230014"/>
            <a:ext cx="8569325" cy="40658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639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521"/>
            <a:ext cx="8569325" cy="40666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989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521"/>
            <a:ext cx="8569325" cy="40666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224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40755"/>
            <a:ext cx="8569325" cy="40613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01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1688" y="515700"/>
            <a:ext cx="6951600" cy="97210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srgbClr val="002B45"/>
                </a:solidFill>
              </a:rPr>
              <a:t>140618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srgbClr val="002B45"/>
                </a:solidFill>
              </a:rPr>
              <a:t>Nationella riktlinjer för diabetesvård, preliminär version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DABF-CD59-47A1-8187-10F3203EF599}" type="slidenum">
              <a:rPr lang="sv-SE" smtClean="0">
                <a:solidFill>
                  <a:srgbClr val="002B45"/>
                </a:solidFill>
              </a:rPr>
              <a:pPr/>
              <a:t>‹#›</a:t>
            </a:fld>
            <a:endParaRPr lang="sv-SE">
              <a:solidFill>
                <a:srgbClr val="002B45"/>
              </a:solidFill>
            </a:endParaRP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801690" y="1544452"/>
            <a:ext cx="3410272" cy="2781300"/>
          </a:xfrm>
        </p:spPr>
        <p:txBody>
          <a:bodyPr/>
          <a:lstStyle>
            <a:lvl1pPr>
              <a:spcBef>
                <a:spcPts val="338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4325512" y="1596657"/>
            <a:ext cx="3299791" cy="2321719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5"/>
          </p:nvPr>
        </p:nvSpPr>
        <p:spPr>
          <a:xfrm>
            <a:off x="4323723" y="3974527"/>
            <a:ext cx="3312220" cy="35361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80" b="0" i="1"/>
            </a:lvl1pPr>
            <a:lvl2pPr marL="120551" indent="0">
              <a:buNone/>
              <a:defRPr sz="380"/>
            </a:lvl2pPr>
            <a:lvl3pPr marL="227708" indent="0">
              <a:buNone/>
              <a:defRPr sz="380"/>
            </a:lvl3pPr>
            <a:lvl4pPr marL="305396" indent="0">
              <a:buNone/>
              <a:defRPr sz="380"/>
            </a:lvl4pPr>
            <a:lvl5pPr marL="391121" indent="0">
              <a:buNone/>
              <a:defRPr sz="38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ruta 10"/>
          <p:cNvSpPr txBox="1"/>
          <p:nvPr userDrawn="1"/>
        </p:nvSpPr>
        <p:spPr>
          <a:xfrm>
            <a:off x="-1333501" y="1985964"/>
            <a:ext cx="1257302" cy="417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Punktlista nivå 1:</a:t>
            </a:r>
          </a:p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Century Gothic,</a:t>
            </a:r>
            <a:br>
              <a:rPr lang="sv-SE" sz="422">
                <a:solidFill>
                  <a:srgbClr val="000000"/>
                </a:solidFill>
                <a:latin typeface="Century Gothic"/>
              </a:rPr>
            </a:br>
            <a:r>
              <a:rPr lang="sv-SE" sz="422">
                <a:solidFill>
                  <a:srgbClr val="000000"/>
                </a:solidFill>
                <a:latin typeface="Century Gothic"/>
              </a:rPr>
              <a:t>bold 19pt</a:t>
            </a:r>
          </a:p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Nivå 2:</a:t>
            </a:r>
          </a:p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Century Gothic normal 19pt</a:t>
            </a:r>
          </a:p>
        </p:txBody>
      </p:sp>
      <p:sp>
        <p:nvSpPr>
          <p:cNvPr id="13" name="textruta 12"/>
          <p:cNvSpPr txBox="1"/>
          <p:nvPr userDrawn="1"/>
        </p:nvSpPr>
        <p:spPr>
          <a:xfrm>
            <a:off x="-1333501" y="907257"/>
            <a:ext cx="1257302" cy="28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Rubrik:</a:t>
            </a:r>
          </a:p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Century Gothic,</a:t>
            </a:r>
            <a:br>
              <a:rPr lang="sv-SE" sz="422">
                <a:solidFill>
                  <a:srgbClr val="000000"/>
                </a:solidFill>
                <a:latin typeface="Century Gothic"/>
              </a:rPr>
            </a:br>
            <a:r>
              <a:rPr lang="sv-SE" sz="422">
                <a:solidFill>
                  <a:srgbClr val="000000"/>
                </a:solidFill>
                <a:latin typeface="Century Gothic"/>
              </a:rPr>
              <a:t>bold 33pt</a:t>
            </a:r>
          </a:p>
        </p:txBody>
      </p:sp>
    </p:spTree>
    <p:extLst>
      <p:ext uri="{BB962C8B-B14F-4D97-AF65-F5344CB8AC3E}">
        <p14:creationId xmlns:p14="http://schemas.microsoft.com/office/powerpoint/2010/main" val="318202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188107" y="202201"/>
            <a:ext cx="8773015" cy="400141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20" y="4411816"/>
            <a:ext cx="1691295" cy="54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rubrik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för att lägga till underrubrik, tänk dock på att inte använda denna layout som slutsida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32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79399" y="298452"/>
            <a:ext cx="8568000" cy="392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2024-04-24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81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92099" y="311151"/>
            <a:ext cx="8559801" cy="389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2024-04-24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418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41" y="292100"/>
            <a:ext cx="8569325" cy="3905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2024-04-24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30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41" y="311151"/>
            <a:ext cx="8569325" cy="39052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2024-04-24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57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41" y="317501"/>
            <a:ext cx="8569325" cy="39115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2024-04-24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64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41" y="292101"/>
            <a:ext cx="8569325" cy="39179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2024-04-24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03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48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19" y="1399389"/>
            <a:ext cx="6653560" cy="28077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8" y="5803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45221" y="383963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00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88A5-8A50-6E49-AC91-769638AA16C7}" type="datetime1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45222" y="594574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0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3992092"/>
            <a:ext cx="2142308" cy="5060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18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19" y="1363993"/>
            <a:ext cx="6653560" cy="29172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8" y="58032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350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48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21" y="1381720"/>
            <a:ext cx="3148689" cy="291521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4865" y="1381720"/>
            <a:ext cx="3147720" cy="291521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89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76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97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86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3992092"/>
            <a:ext cx="2142308" cy="5060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12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57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50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23" y="1421429"/>
            <a:ext cx="3148689" cy="279107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4865" y="1421429"/>
            <a:ext cx="3147720" cy="279107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245221" y="383963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26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72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864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01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188105" y="137160"/>
            <a:ext cx="8773015" cy="407278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4411816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rubrik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 baseline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för att lägga till underrubrik, tänk dock på att inte använda denna layout som slutsida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25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0287"/>
            <a:ext cx="8569325" cy="4059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83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248"/>
            <a:ext cx="8569325" cy="4079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97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94316" y="230014"/>
            <a:ext cx="8569325" cy="40658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75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521"/>
            <a:ext cx="8569325" cy="40666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12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521"/>
            <a:ext cx="8569325" cy="40666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28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40755"/>
            <a:ext cx="8569325" cy="40613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007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3992092"/>
            <a:ext cx="2142308" cy="5060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11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245221" y="390313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84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19" y="1363993"/>
            <a:ext cx="6653560" cy="29172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8" y="58032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350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72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21" y="1381720"/>
            <a:ext cx="3148689" cy="291521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4865" y="1381720"/>
            <a:ext cx="3147720" cy="291521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79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14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71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24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3992092"/>
            <a:ext cx="2142308" cy="5060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93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97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26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72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14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679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29694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188105" y="137160"/>
            <a:ext cx="8773015" cy="407278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4411816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rubrik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 baseline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för att lägga till underrubrik, tänk dock på att inte använda denna layout som slutsida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3146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0287"/>
            <a:ext cx="8569325" cy="4059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871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248"/>
            <a:ext cx="8569325" cy="4079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83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94316" y="230014"/>
            <a:ext cx="8569325" cy="40658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5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521"/>
            <a:ext cx="8569325" cy="40666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38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521"/>
            <a:ext cx="8569325" cy="40666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17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40755"/>
            <a:ext cx="8569325" cy="40613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70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3218E-3CD6-45D9-9394-37B1B68C10EE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0270-90F4-4336-899B-A86D10854E56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7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45219" y="1684868"/>
            <a:ext cx="6653560" cy="2506134"/>
          </a:xfrm>
        </p:spPr>
        <p:txBody>
          <a:bodyPr>
            <a:normAutofit/>
          </a:bodyPr>
          <a:lstStyle>
            <a:lvl1pPr>
              <a:defRPr baseline="0"/>
            </a:lvl1pPr>
            <a:lvl4pPr>
              <a:defRPr/>
            </a:lvl4pPr>
          </a:lstStyle>
          <a:p>
            <a:pPr lvl="0"/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text </a:t>
            </a:r>
            <a:r>
              <a:rPr lang="sv-SE" dirty="0" err="1"/>
              <a:t>here</a:t>
            </a:r>
            <a:endParaRPr lang="sv-SE" dirty="0"/>
          </a:p>
          <a:p>
            <a:pPr lvl="1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two</a:t>
            </a:r>
            <a:endParaRPr lang="sv-SE" dirty="0"/>
          </a:p>
          <a:p>
            <a:pPr lvl="2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three</a:t>
            </a:r>
            <a:endParaRPr lang="sv-SE" dirty="0"/>
          </a:p>
          <a:p>
            <a:pPr lvl="3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four</a:t>
            </a:r>
            <a:endParaRPr lang="sv-SE" dirty="0"/>
          </a:p>
          <a:p>
            <a:pPr lvl="4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AD69-808A-434D-9125-831664BD5D75}" type="datetime1">
              <a:rPr lang="sv-SE" smtClean="0"/>
              <a:t>2024-04-24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5" y="5803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35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48318" y="594574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43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9" y="195883"/>
            <a:ext cx="8773015" cy="4749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27" y="3992092"/>
            <a:ext cx="1691296" cy="54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333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2024-04-24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2672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19" y="1399389"/>
            <a:ext cx="6653560" cy="28077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7" y="58032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350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45222" y="383965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39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25" y="1421431"/>
            <a:ext cx="3148689" cy="279107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4865" y="1421431"/>
            <a:ext cx="3147720" cy="279107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245222" y="383965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46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245222" y="390314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203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443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81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9" y="189565"/>
            <a:ext cx="8773015" cy="475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25" y="3985773"/>
            <a:ext cx="1691296" cy="54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32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9" y="195884"/>
            <a:ext cx="8773015" cy="47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31" y="3992092"/>
            <a:ext cx="1691295" cy="54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81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9" y="195883"/>
            <a:ext cx="8773015" cy="47517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30" y="3992092"/>
            <a:ext cx="1691295" cy="540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06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9" y="195882"/>
            <a:ext cx="8773015" cy="47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30" y="3992092"/>
            <a:ext cx="1691295" cy="54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83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9" y="195884"/>
            <a:ext cx="8773015" cy="47517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31" y="3992092"/>
            <a:ext cx="1691295" cy="54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06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7" y="189565"/>
            <a:ext cx="8773015" cy="475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25" y="3985773"/>
            <a:ext cx="1691296" cy="54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67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188109" y="202203"/>
            <a:ext cx="8773015" cy="400141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21" y="4411816"/>
            <a:ext cx="1691295" cy="54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rubrik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 baseline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för att lägga till underrubrik, tänk dock på att inte använda denna layout som slutsida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60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79399" y="298454"/>
            <a:ext cx="8568000" cy="392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170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92101" y="311151"/>
            <a:ext cx="8559801" cy="389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64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42" y="292100"/>
            <a:ext cx="8569325" cy="3905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584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42" y="311153"/>
            <a:ext cx="8569325" cy="39052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00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42" y="317503"/>
            <a:ext cx="8569325" cy="39115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830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42" y="292103"/>
            <a:ext cx="8569325" cy="39179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8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0361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1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3218E-3CD6-45D9-9394-37B1B68C10EE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0270-90F4-4336-899B-A86D10854E56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388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45219" y="1684868"/>
            <a:ext cx="6653560" cy="2506134"/>
          </a:xfrm>
        </p:spPr>
        <p:txBody>
          <a:bodyPr>
            <a:normAutofit/>
          </a:bodyPr>
          <a:lstStyle>
            <a:lvl1pPr>
              <a:defRPr baseline="0"/>
            </a:lvl1pPr>
            <a:lvl4pPr>
              <a:defRPr/>
            </a:lvl4pPr>
          </a:lstStyle>
          <a:p>
            <a:pPr lvl="0"/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text </a:t>
            </a:r>
            <a:r>
              <a:rPr lang="sv-SE" dirty="0" err="1"/>
              <a:t>here</a:t>
            </a:r>
            <a:endParaRPr lang="sv-SE" dirty="0"/>
          </a:p>
          <a:p>
            <a:pPr lvl="1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two</a:t>
            </a:r>
            <a:endParaRPr lang="sv-SE" dirty="0"/>
          </a:p>
          <a:p>
            <a:pPr lvl="2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three</a:t>
            </a:r>
            <a:endParaRPr lang="sv-SE" dirty="0"/>
          </a:p>
          <a:p>
            <a:pPr lvl="3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four</a:t>
            </a:r>
            <a:endParaRPr lang="sv-SE" dirty="0"/>
          </a:p>
          <a:p>
            <a:pPr lvl="4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AD69-808A-434D-9125-831664BD5D75}" type="datetime1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5" y="5803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350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48318" y="594574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13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3992092"/>
            <a:ext cx="2142308" cy="5060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34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7" y="195884"/>
            <a:ext cx="8773015" cy="47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30" y="3992092"/>
            <a:ext cx="1691295" cy="54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40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19" y="1363993"/>
            <a:ext cx="6653560" cy="29172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8" y="58032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350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310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21" y="1381720"/>
            <a:ext cx="3148689" cy="291521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4865" y="1381720"/>
            <a:ext cx="3147720" cy="291521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952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245221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350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088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65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3992092"/>
            <a:ext cx="2142308" cy="5060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97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88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30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72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0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3992092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25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 och slutsid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7" y="195882"/>
            <a:ext cx="8773015" cy="47517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29" y="3992092"/>
            <a:ext cx="1691295" cy="540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6"/>
            <a:ext cx="5220000" cy="1171459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04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188105" y="137160"/>
            <a:ext cx="8773015" cy="407278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8" y="4411816"/>
            <a:ext cx="2142307" cy="5060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rubrik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 baseline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för att lägga till underrubrik, tänk dock på att inte använda denna layout som slutsida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465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0287"/>
            <a:ext cx="8569325" cy="4059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662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248"/>
            <a:ext cx="8569325" cy="4079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10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94316" y="230014"/>
            <a:ext cx="8569325" cy="40658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41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521"/>
            <a:ext cx="8569325" cy="40666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00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35521"/>
            <a:ext cx="8569325" cy="40666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21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9" y="240755"/>
            <a:ext cx="8569325" cy="40613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95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1688" y="515700"/>
            <a:ext cx="6951600" cy="97210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srgbClr val="002B45"/>
                </a:solidFill>
              </a:rPr>
              <a:t>140618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srgbClr val="002B45"/>
                </a:solidFill>
              </a:rPr>
              <a:t>Nationella riktlinjer för diabetesvård, preliminär version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DABF-CD59-47A1-8187-10F3203EF599}" type="slidenum">
              <a:rPr lang="sv-SE" smtClean="0">
                <a:solidFill>
                  <a:srgbClr val="002B45"/>
                </a:solidFill>
              </a:rPr>
              <a:pPr/>
              <a:t>‹#›</a:t>
            </a:fld>
            <a:endParaRPr lang="sv-SE">
              <a:solidFill>
                <a:srgbClr val="002B45"/>
              </a:solidFill>
            </a:endParaRP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801690" y="1544452"/>
            <a:ext cx="3410272" cy="2781300"/>
          </a:xfrm>
        </p:spPr>
        <p:txBody>
          <a:bodyPr/>
          <a:lstStyle>
            <a:lvl1pPr>
              <a:spcBef>
                <a:spcPts val="338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4325512" y="1596657"/>
            <a:ext cx="3299791" cy="2321719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5"/>
          </p:nvPr>
        </p:nvSpPr>
        <p:spPr>
          <a:xfrm>
            <a:off x="4323723" y="3974527"/>
            <a:ext cx="3312220" cy="35361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80" b="0" i="1"/>
            </a:lvl1pPr>
            <a:lvl2pPr marL="120551" indent="0">
              <a:buNone/>
              <a:defRPr sz="380"/>
            </a:lvl2pPr>
            <a:lvl3pPr marL="227708" indent="0">
              <a:buNone/>
              <a:defRPr sz="380"/>
            </a:lvl3pPr>
            <a:lvl4pPr marL="305396" indent="0">
              <a:buNone/>
              <a:defRPr sz="380"/>
            </a:lvl4pPr>
            <a:lvl5pPr marL="391121" indent="0">
              <a:buNone/>
              <a:defRPr sz="38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ruta 10"/>
          <p:cNvSpPr txBox="1"/>
          <p:nvPr userDrawn="1"/>
        </p:nvSpPr>
        <p:spPr>
          <a:xfrm>
            <a:off x="-1333501" y="1985964"/>
            <a:ext cx="1257302" cy="417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Punktlista nivå 1:</a:t>
            </a:r>
          </a:p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Century Gothic,</a:t>
            </a:r>
            <a:br>
              <a:rPr lang="sv-SE" sz="422">
                <a:solidFill>
                  <a:srgbClr val="000000"/>
                </a:solidFill>
                <a:latin typeface="Century Gothic"/>
              </a:rPr>
            </a:br>
            <a:r>
              <a:rPr lang="sv-SE" sz="422">
                <a:solidFill>
                  <a:srgbClr val="000000"/>
                </a:solidFill>
                <a:latin typeface="Century Gothic"/>
              </a:rPr>
              <a:t>bold 19pt</a:t>
            </a:r>
          </a:p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Nivå 2:</a:t>
            </a:r>
          </a:p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Century Gothic normal 19pt</a:t>
            </a:r>
          </a:p>
        </p:txBody>
      </p:sp>
      <p:sp>
        <p:nvSpPr>
          <p:cNvPr id="13" name="textruta 12"/>
          <p:cNvSpPr txBox="1"/>
          <p:nvPr userDrawn="1"/>
        </p:nvSpPr>
        <p:spPr>
          <a:xfrm>
            <a:off x="-1333501" y="907257"/>
            <a:ext cx="1257302" cy="28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Rubrik:</a:t>
            </a:r>
          </a:p>
          <a:p>
            <a:pPr algn="r"/>
            <a:r>
              <a:rPr lang="sv-SE" sz="422">
                <a:solidFill>
                  <a:srgbClr val="000000"/>
                </a:solidFill>
                <a:latin typeface="Century Gothic"/>
              </a:rPr>
              <a:t>Century Gothic,</a:t>
            </a:r>
            <a:br>
              <a:rPr lang="sv-SE" sz="422">
                <a:solidFill>
                  <a:srgbClr val="000000"/>
                </a:solidFill>
                <a:latin typeface="Century Gothic"/>
              </a:rPr>
            </a:br>
            <a:r>
              <a:rPr lang="sv-SE" sz="422">
                <a:solidFill>
                  <a:srgbClr val="000000"/>
                </a:solidFill>
                <a:latin typeface="Century Gothic"/>
              </a:rPr>
              <a:t>bold 33pt</a:t>
            </a:r>
          </a:p>
        </p:txBody>
      </p:sp>
    </p:spTree>
    <p:extLst>
      <p:ext uri="{BB962C8B-B14F-4D97-AF65-F5344CB8AC3E}">
        <p14:creationId xmlns:p14="http://schemas.microsoft.com/office/powerpoint/2010/main" val="27689170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3218E-3CD6-45D9-9394-37B1B68C10EE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0270-90F4-4336-899B-A86D10854E56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79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5" y="137160"/>
            <a:ext cx="8773015" cy="4863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prstClr val="white"/>
              </a:solidFill>
            </a:endParaRPr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3992092"/>
            <a:ext cx="2142308" cy="5060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2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42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8318" y="403013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0" y="1418439"/>
            <a:ext cx="6653560" cy="28137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43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7A3B3DD-11D3-46FE-8693-ABC62839DACF}" type="datetimeFigureOut">
              <a:rPr lang="sv-SE" smtClean="0"/>
              <a:pPr/>
              <a:t>2024-04-24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3825" y="4898573"/>
            <a:ext cx="3816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632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44" y="4381885"/>
            <a:ext cx="111411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4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6" r:id="rId4"/>
    <p:sldLayoutId id="2147483667" r:id="rId5"/>
    <p:sldLayoutId id="2147483684" r:id="rId6"/>
    <p:sldLayoutId id="2147483687" r:id="rId7"/>
    <p:sldLayoutId id="2147483674" r:id="rId8"/>
    <p:sldLayoutId id="2147483675" r:id="rId9"/>
    <p:sldLayoutId id="2147483677" r:id="rId10"/>
    <p:sldLayoutId id="2147483676" r:id="rId11"/>
    <p:sldLayoutId id="2147483678" r:id="rId12"/>
    <p:sldLayoutId id="2147483686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891" r:id="rId19"/>
    <p:sldLayoutId id="2147483894" r:id="rId20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34" userDrawn="1">
          <p15:clr>
            <a:srgbClr val="F26B43"/>
          </p15:clr>
        </p15:guide>
        <p15:guide id="3" pos="4526" userDrawn="1">
          <p15:clr>
            <a:srgbClr val="F26B43"/>
          </p15:clr>
        </p15:guide>
        <p15:guide id="4" orient="horz" pos="3475" userDrawn="1">
          <p15:clr>
            <a:srgbClr val="F26B43"/>
          </p15:clr>
        </p15:guide>
        <p15:guide id="5" pos="181" userDrawn="1">
          <p15:clr>
            <a:srgbClr val="F26B43"/>
          </p15:clr>
        </p15:guide>
        <p15:guide id="6" pos="4378" userDrawn="1">
          <p15:clr>
            <a:srgbClr val="F26B43"/>
          </p15:clr>
        </p15:guide>
        <p15:guide id="7" pos="1379" userDrawn="1">
          <p15:clr>
            <a:srgbClr val="F26B43"/>
          </p15:clr>
        </p15:guide>
        <p15:guide id="8" pos="5579" userDrawn="1">
          <p15:clr>
            <a:srgbClr val="F26B43"/>
          </p15:clr>
        </p15:guide>
        <p15:guide id="9" orient="horz" pos="935" userDrawn="1">
          <p15:clr>
            <a:srgbClr val="F26B43"/>
          </p15:clr>
        </p15:guide>
        <p15:guide id="10" orient="horz" pos="2069" userDrawn="1">
          <p15:clr>
            <a:srgbClr val="F26B43"/>
          </p15:clr>
        </p15:guide>
        <p15:guide id="11" orient="horz" pos="17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8318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0" y="1363992"/>
            <a:ext cx="6653560" cy="29120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43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3825" y="4898573"/>
            <a:ext cx="3816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632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45" y="4417917"/>
            <a:ext cx="1600310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8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685800" rtl="0" eaLnBrk="1" latinLnBrk="0" hangingPunct="1">
        <a:lnSpc>
          <a:spcPct val="100000"/>
        </a:lnSpc>
        <a:spcBef>
          <a:spcPts val="75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214313" algn="l" defTabSz="685800" rtl="0" eaLnBrk="1" latinLnBrk="0" hangingPunct="1">
        <a:lnSpc>
          <a:spcPct val="100000"/>
        </a:lnSpc>
        <a:spcBef>
          <a:spcPts val="375"/>
        </a:spcBef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Lucida Grande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34">
          <p15:clr>
            <a:srgbClr val="F26B43"/>
          </p15:clr>
        </p15:guide>
        <p15:guide id="2" pos="4526">
          <p15:clr>
            <a:srgbClr val="F26B43"/>
          </p15:clr>
        </p15:guide>
        <p15:guide id="3" orient="horz" pos="3475">
          <p15:clr>
            <a:srgbClr val="F26B43"/>
          </p15:clr>
        </p15:guide>
        <p15:guide id="4" pos="181">
          <p15:clr>
            <a:srgbClr val="F26B43"/>
          </p15:clr>
        </p15:guide>
        <p15:guide id="5" pos="4378">
          <p15:clr>
            <a:srgbClr val="F26B43"/>
          </p15:clr>
        </p15:guide>
        <p15:guide id="6" pos="1379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935">
          <p15:clr>
            <a:srgbClr val="F26B43"/>
          </p15:clr>
        </p15:guide>
        <p15:guide id="9" orient="horz" pos="2069">
          <p15:clr>
            <a:srgbClr val="F26B43"/>
          </p15:clr>
        </p15:guide>
        <p15:guide id="10" orient="horz" pos="177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8318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0" y="1363992"/>
            <a:ext cx="6653560" cy="29120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43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3825" y="4898573"/>
            <a:ext cx="3816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632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45" y="4417917"/>
            <a:ext cx="1600310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8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893" r:id="rId20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685800" rtl="0" eaLnBrk="1" latinLnBrk="0" hangingPunct="1">
        <a:lnSpc>
          <a:spcPct val="100000"/>
        </a:lnSpc>
        <a:spcBef>
          <a:spcPts val="75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214313" algn="l" defTabSz="685800" rtl="0" eaLnBrk="1" latinLnBrk="0" hangingPunct="1">
        <a:lnSpc>
          <a:spcPct val="100000"/>
        </a:lnSpc>
        <a:spcBef>
          <a:spcPts val="375"/>
        </a:spcBef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Lucida Grande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34">
          <p15:clr>
            <a:srgbClr val="F26B43"/>
          </p15:clr>
        </p15:guide>
        <p15:guide id="2" pos="4526">
          <p15:clr>
            <a:srgbClr val="F26B43"/>
          </p15:clr>
        </p15:guide>
        <p15:guide id="3" orient="horz" pos="3475">
          <p15:clr>
            <a:srgbClr val="F26B43"/>
          </p15:clr>
        </p15:guide>
        <p15:guide id="4" pos="181">
          <p15:clr>
            <a:srgbClr val="F26B43"/>
          </p15:clr>
        </p15:guide>
        <p15:guide id="5" pos="4378">
          <p15:clr>
            <a:srgbClr val="F26B43"/>
          </p15:clr>
        </p15:guide>
        <p15:guide id="6" pos="1379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935">
          <p15:clr>
            <a:srgbClr val="F26B43"/>
          </p15:clr>
        </p15:guide>
        <p15:guide id="9" orient="horz" pos="2069">
          <p15:clr>
            <a:srgbClr val="F26B43"/>
          </p15:clr>
        </p15:guide>
        <p15:guide id="10" orient="horz" pos="17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8319" y="403015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0" y="1418439"/>
            <a:ext cx="6653560" cy="28137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43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3825" y="4898573"/>
            <a:ext cx="3816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45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632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5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45" y="4381885"/>
            <a:ext cx="111411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6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Lucida Grande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6">
          <p15:clr>
            <a:srgbClr val="F26B43"/>
          </p15:clr>
        </p15:guide>
        <p15:guide id="2" pos="3395">
          <p15:clr>
            <a:srgbClr val="F26B43"/>
          </p15:clr>
        </p15:guide>
        <p15:guide id="3" orient="horz" pos="3475">
          <p15:clr>
            <a:srgbClr val="F26B43"/>
          </p15:clr>
        </p15:guide>
        <p15:guide id="4" pos="136">
          <p15:clr>
            <a:srgbClr val="F26B43"/>
          </p15:clr>
        </p15:guide>
        <p15:guide id="5" pos="3284">
          <p15:clr>
            <a:srgbClr val="F26B43"/>
          </p15:clr>
        </p15:guide>
        <p15:guide id="6" pos="1034">
          <p15:clr>
            <a:srgbClr val="F26B43"/>
          </p15:clr>
        </p15:guide>
        <p15:guide id="7" pos="4184">
          <p15:clr>
            <a:srgbClr val="F26B43"/>
          </p15:clr>
        </p15:guide>
        <p15:guide id="8" orient="horz" pos="935">
          <p15:clr>
            <a:srgbClr val="F26B43"/>
          </p15:clr>
        </p15:guide>
        <p15:guide id="9" orient="horz" pos="2069">
          <p15:clr>
            <a:srgbClr val="F26B43"/>
          </p15:clr>
        </p15:guide>
        <p15:guide id="10" orient="horz" pos="177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8318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0" y="1363992"/>
            <a:ext cx="6653560" cy="29120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43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3825" y="4898573"/>
            <a:ext cx="3816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632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45" y="4417917"/>
            <a:ext cx="1600310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685800" rtl="0" eaLnBrk="1" latinLnBrk="0" hangingPunct="1">
        <a:lnSpc>
          <a:spcPct val="100000"/>
        </a:lnSpc>
        <a:spcBef>
          <a:spcPts val="75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214313" algn="l" defTabSz="685800" rtl="0" eaLnBrk="1" latinLnBrk="0" hangingPunct="1">
        <a:lnSpc>
          <a:spcPct val="100000"/>
        </a:lnSpc>
        <a:spcBef>
          <a:spcPts val="375"/>
        </a:spcBef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Lucida Grande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34">
          <p15:clr>
            <a:srgbClr val="F26B43"/>
          </p15:clr>
        </p15:guide>
        <p15:guide id="2" pos="4526">
          <p15:clr>
            <a:srgbClr val="F26B43"/>
          </p15:clr>
        </p15:guide>
        <p15:guide id="3" orient="horz" pos="3475">
          <p15:clr>
            <a:srgbClr val="F26B43"/>
          </p15:clr>
        </p15:guide>
        <p15:guide id="4" pos="181">
          <p15:clr>
            <a:srgbClr val="F26B43"/>
          </p15:clr>
        </p15:guide>
        <p15:guide id="5" pos="4378">
          <p15:clr>
            <a:srgbClr val="F26B43"/>
          </p15:clr>
        </p15:guide>
        <p15:guide id="6" pos="1379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935">
          <p15:clr>
            <a:srgbClr val="F26B43"/>
          </p15:clr>
        </p15:guide>
        <p15:guide id="9" orient="horz" pos="2069">
          <p15:clr>
            <a:srgbClr val="F26B43"/>
          </p15:clr>
        </p15:guide>
        <p15:guide id="10" orient="horz" pos="177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8318" y="348566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0" y="1363992"/>
            <a:ext cx="6653560" cy="29120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43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7A3B3DD-11D3-46FE-8693-ABC62839DACF}" type="datetimeFigureOut">
              <a:rPr lang="sv-SE" smtClean="0">
                <a:solidFill>
                  <a:prstClr val="black"/>
                </a:solidFill>
              </a:rPr>
              <a:pPr/>
              <a:t>2024-04-24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3825" y="4898573"/>
            <a:ext cx="3816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632" y="4898573"/>
            <a:ext cx="1080000" cy="73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3ED0E79-C485-4358-AA6A-241A5ED8242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45" y="4417917"/>
            <a:ext cx="1600310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9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685800" rtl="0" eaLnBrk="1" latinLnBrk="0" hangingPunct="1">
        <a:lnSpc>
          <a:spcPct val="100000"/>
        </a:lnSpc>
        <a:spcBef>
          <a:spcPts val="75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214313" algn="l" defTabSz="685800" rtl="0" eaLnBrk="1" latinLnBrk="0" hangingPunct="1">
        <a:lnSpc>
          <a:spcPct val="100000"/>
        </a:lnSpc>
        <a:spcBef>
          <a:spcPts val="375"/>
        </a:spcBef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Lucida Grande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34">
          <p15:clr>
            <a:srgbClr val="F26B43"/>
          </p15:clr>
        </p15:guide>
        <p15:guide id="2" pos="4526">
          <p15:clr>
            <a:srgbClr val="F26B43"/>
          </p15:clr>
        </p15:guide>
        <p15:guide id="3" orient="horz" pos="3475">
          <p15:clr>
            <a:srgbClr val="F26B43"/>
          </p15:clr>
        </p15:guide>
        <p15:guide id="4" pos="181">
          <p15:clr>
            <a:srgbClr val="F26B43"/>
          </p15:clr>
        </p15:guide>
        <p15:guide id="5" pos="4378">
          <p15:clr>
            <a:srgbClr val="F26B43"/>
          </p15:clr>
        </p15:guide>
        <p15:guide id="6" pos="1379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935">
          <p15:clr>
            <a:srgbClr val="F26B43"/>
          </p15:clr>
        </p15:guide>
        <p15:guide id="9" orient="horz" pos="2069">
          <p15:clr>
            <a:srgbClr val="F26B43"/>
          </p15:clr>
        </p15:guide>
        <p15:guide id="10" orient="horz" pos="17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6.png"/><Relationship Id="rId7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microsoft.com/office/2007/relationships/hdphoto" Target="../media/hdphoto2.wdp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1917840" y="1473019"/>
            <a:ext cx="5773141" cy="878594"/>
          </a:xfrm>
        </p:spPr>
        <p:txBody>
          <a:bodyPr>
            <a:noAutofit/>
          </a:bodyPr>
          <a:lstStyle/>
          <a:p>
            <a:r>
              <a:rPr lang="sv-SE" sz="2700" dirty="0">
                <a:solidFill>
                  <a:schemeClr val="bg1"/>
                </a:solidFill>
              </a:rPr>
              <a:t>fysisk aktivitet och träning vid kol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2250156" y="2737027"/>
            <a:ext cx="4855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Andre Nyberg, Docent. Fysioterapeut, lektor/forskare. 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Enheten för fysioterapi, Umeå universitet</a:t>
            </a:r>
          </a:p>
          <a:p>
            <a:pPr algn="ctr"/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36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3">
            <a:extLst>
              <a:ext uri="{FF2B5EF4-FFF2-40B4-BE49-F238E27FC236}">
                <a16:creationId xmlns:a16="http://schemas.microsoft.com/office/drawing/2014/main" id="{DA54DC5C-4664-991F-7AE0-DC3844AFB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2" y="3801735"/>
            <a:ext cx="289428" cy="321769"/>
          </a:xfrm>
          <a:custGeom>
            <a:avLst/>
            <a:gdLst>
              <a:gd name="connsiteX0" fmla="*/ 156633 w 625115"/>
              <a:gd name="connsiteY0" fmla="*/ 0 h 694965"/>
              <a:gd name="connsiteX1" fmla="*/ 173917 w 625115"/>
              <a:gd name="connsiteY1" fmla="*/ 17284 h 694965"/>
              <a:gd name="connsiteX2" fmla="*/ 220009 w 625115"/>
              <a:gd name="connsiteY2" fmla="*/ 91102 h 694965"/>
              <a:gd name="connsiteX3" fmla="*/ 317955 w 625115"/>
              <a:gd name="connsiteY3" fmla="*/ 74898 h 694965"/>
              <a:gd name="connsiteX4" fmla="*/ 399336 w 625115"/>
              <a:gd name="connsiteY4" fmla="*/ 34928 h 694965"/>
              <a:gd name="connsiteX5" fmla="*/ 625115 w 625115"/>
              <a:gd name="connsiteY5" fmla="*/ 260702 h 694965"/>
              <a:gd name="connsiteX6" fmla="*/ 625115 w 625115"/>
              <a:gd name="connsiteY6" fmla="*/ 295270 h 694965"/>
              <a:gd name="connsiteX7" fmla="*/ 329838 w 625115"/>
              <a:gd name="connsiteY7" fmla="*/ 660397 h 694965"/>
              <a:gd name="connsiteX8" fmla="*/ 234053 w 625115"/>
              <a:gd name="connsiteY8" fmla="*/ 622588 h 694965"/>
              <a:gd name="connsiteX9" fmla="*/ 156633 w 625115"/>
              <a:gd name="connsiteY9" fmla="*/ 590900 h 694965"/>
              <a:gd name="connsiteX10" fmla="*/ 104419 w 625115"/>
              <a:gd name="connsiteY10" fmla="*/ 677681 h 694965"/>
              <a:gd name="connsiteX11" fmla="*/ 87135 w 625115"/>
              <a:gd name="connsiteY11" fmla="*/ 694965 h 694965"/>
              <a:gd name="connsiteX12" fmla="*/ 69850 w 625115"/>
              <a:gd name="connsiteY12" fmla="*/ 677681 h 694965"/>
              <a:gd name="connsiteX13" fmla="*/ 156633 w 625115"/>
              <a:gd name="connsiteY13" fmla="*/ 555972 h 694965"/>
              <a:gd name="connsiteX14" fmla="*/ 253138 w 625115"/>
              <a:gd name="connsiteY14" fmla="*/ 593421 h 694965"/>
              <a:gd name="connsiteX15" fmla="*/ 329838 w 625115"/>
              <a:gd name="connsiteY15" fmla="*/ 625469 h 694965"/>
              <a:gd name="connsiteX16" fmla="*/ 590546 w 625115"/>
              <a:gd name="connsiteY16" fmla="*/ 295270 h 694965"/>
              <a:gd name="connsiteX17" fmla="*/ 590546 w 625115"/>
              <a:gd name="connsiteY17" fmla="*/ 260702 h 694965"/>
              <a:gd name="connsiteX18" fmla="*/ 399336 w 625115"/>
              <a:gd name="connsiteY18" fmla="*/ 69857 h 694965"/>
              <a:gd name="connsiteX19" fmla="*/ 342441 w 625115"/>
              <a:gd name="connsiteY19" fmla="*/ 99384 h 694965"/>
              <a:gd name="connsiteX20" fmla="*/ 207046 w 625115"/>
              <a:gd name="connsiteY20" fmla="*/ 123149 h 694965"/>
              <a:gd name="connsiteX21" fmla="*/ 139348 w 625115"/>
              <a:gd name="connsiteY21" fmla="*/ 17284 h 694965"/>
              <a:gd name="connsiteX22" fmla="*/ 156633 w 625115"/>
              <a:gd name="connsiteY22" fmla="*/ 0 h 694965"/>
              <a:gd name="connsiteX23" fmla="*/ 86615 w 625115"/>
              <a:gd name="connsiteY23" fmla="*/ 0 h 694965"/>
              <a:gd name="connsiteX24" fmla="*/ 103866 w 625115"/>
              <a:gd name="connsiteY24" fmla="*/ 17284 h 694965"/>
              <a:gd name="connsiteX25" fmla="*/ 233248 w 625115"/>
              <a:gd name="connsiteY25" fmla="*/ 175722 h 694965"/>
              <a:gd name="connsiteX26" fmla="*/ 240795 w 625115"/>
              <a:gd name="connsiteY26" fmla="*/ 198767 h 694965"/>
              <a:gd name="connsiteX27" fmla="*/ 251577 w 625115"/>
              <a:gd name="connsiteY27" fmla="*/ 283027 h 694965"/>
              <a:gd name="connsiteX28" fmla="*/ 277454 w 625115"/>
              <a:gd name="connsiteY28" fmla="*/ 365127 h 694965"/>
              <a:gd name="connsiteX29" fmla="*/ 237561 w 625115"/>
              <a:gd name="connsiteY29" fmla="*/ 446506 h 694965"/>
              <a:gd name="connsiteX30" fmla="*/ 208090 w 625115"/>
              <a:gd name="connsiteY30" fmla="*/ 504120 h 694965"/>
              <a:gd name="connsiteX31" fmla="*/ 190839 w 625115"/>
              <a:gd name="connsiteY31" fmla="*/ 521404 h 694965"/>
              <a:gd name="connsiteX32" fmla="*/ 155978 w 625115"/>
              <a:gd name="connsiteY32" fmla="*/ 521404 h 694965"/>
              <a:gd name="connsiteX33" fmla="*/ 34862 w 625115"/>
              <a:gd name="connsiteY33" fmla="*/ 677681 h 694965"/>
              <a:gd name="connsiteX34" fmla="*/ 17611 w 625115"/>
              <a:gd name="connsiteY34" fmla="*/ 694965 h 694965"/>
              <a:gd name="connsiteX35" fmla="*/ 0 w 625115"/>
              <a:gd name="connsiteY35" fmla="*/ 677681 h 694965"/>
              <a:gd name="connsiteX36" fmla="*/ 155978 w 625115"/>
              <a:gd name="connsiteY36" fmla="*/ 486476 h 694965"/>
              <a:gd name="connsiteX37" fmla="*/ 174667 w 625115"/>
              <a:gd name="connsiteY37" fmla="*/ 486476 h 694965"/>
              <a:gd name="connsiteX38" fmla="*/ 213122 w 625115"/>
              <a:gd name="connsiteY38" fmla="*/ 422020 h 694965"/>
              <a:gd name="connsiteX39" fmla="*/ 242592 w 625115"/>
              <a:gd name="connsiteY39" fmla="*/ 365127 h 694965"/>
              <a:gd name="connsiteX40" fmla="*/ 221029 w 625115"/>
              <a:gd name="connsiteY40" fmla="*/ 299231 h 694965"/>
              <a:gd name="connsiteX41" fmla="*/ 203059 w 625115"/>
              <a:gd name="connsiteY41" fmla="*/ 199487 h 694965"/>
              <a:gd name="connsiteX42" fmla="*/ 69364 w 625115"/>
              <a:gd name="connsiteY42" fmla="*/ 17284 h 694965"/>
              <a:gd name="connsiteX43" fmla="*/ 86615 w 625115"/>
              <a:gd name="connsiteY43" fmla="*/ 0 h 69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5115" h="694965">
                <a:moveTo>
                  <a:pt x="156633" y="0"/>
                </a:moveTo>
                <a:cubicBezTo>
                  <a:pt x="166355" y="0"/>
                  <a:pt x="173917" y="7922"/>
                  <a:pt x="173917" y="17284"/>
                </a:cubicBezTo>
                <a:cubicBezTo>
                  <a:pt x="173917" y="65176"/>
                  <a:pt x="202725" y="83900"/>
                  <a:pt x="220009" y="91102"/>
                </a:cubicBezTo>
                <a:cubicBezTo>
                  <a:pt x="253138" y="104785"/>
                  <a:pt x="295269" y="97583"/>
                  <a:pt x="317955" y="74898"/>
                </a:cubicBezTo>
                <a:cubicBezTo>
                  <a:pt x="357205" y="35288"/>
                  <a:pt x="397896" y="34928"/>
                  <a:pt x="399336" y="34928"/>
                </a:cubicBezTo>
                <a:cubicBezTo>
                  <a:pt x="508805" y="34928"/>
                  <a:pt x="625115" y="114147"/>
                  <a:pt x="625115" y="260702"/>
                </a:cubicBezTo>
                <a:lnTo>
                  <a:pt x="625115" y="295270"/>
                </a:lnTo>
                <a:cubicBezTo>
                  <a:pt x="625115" y="520684"/>
                  <a:pt x="471715" y="660397"/>
                  <a:pt x="329838" y="660397"/>
                </a:cubicBezTo>
                <a:cubicBezTo>
                  <a:pt x="290228" y="660397"/>
                  <a:pt x="260340" y="640232"/>
                  <a:pt x="234053" y="622588"/>
                </a:cubicBezTo>
                <a:cubicBezTo>
                  <a:pt x="209567" y="606384"/>
                  <a:pt x="186161" y="590900"/>
                  <a:pt x="156633" y="590900"/>
                </a:cubicBezTo>
                <a:cubicBezTo>
                  <a:pt x="109100" y="590900"/>
                  <a:pt x="104419" y="614666"/>
                  <a:pt x="104419" y="677681"/>
                </a:cubicBezTo>
                <a:cubicBezTo>
                  <a:pt x="104419" y="687403"/>
                  <a:pt x="96497" y="694965"/>
                  <a:pt x="87135" y="694965"/>
                </a:cubicBezTo>
                <a:cubicBezTo>
                  <a:pt x="77772" y="694965"/>
                  <a:pt x="69850" y="687403"/>
                  <a:pt x="69850" y="677681"/>
                </a:cubicBezTo>
                <a:cubicBezTo>
                  <a:pt x="69850" y="626189"/>
                  <a:pt x="69850" y="555972"/>
                  <a:pt x="156633" y="555972"/>
                </a:cubicBezTo>
                <a:cubicBezTo>
                  <a:pt x="196603" y="555972"/>
                  <a:pt x="226851" y="576137"/>
                  <a:pt x="253138" y="593421"/>
                </a:cubicBezTo>
                <a:cubicBezTo>
                  <a:pt x="277624" y="609985"/>
                  <a:pt x="301031" y="625469"/>
                  <a:pt x="329838" y="625469"/>
                </a:cubicBezTo>
                <a:cubicBezTo>
                  <a:pt x="455511" y="625469"/>
                  <a:pt x="590546" y="499079"/>
                  <a:pt x="590546" y="295270"/>
                </a:cubicBezTo>
                <a:lnTo>
                  <a:pt x="590546" y="260702"/>
                </a:lnTo>
                <a:cubicBezTo>
                  <a:pt x="590546" y="136472"/>
                  <a:pt x="492240" y="69857"/>
                  <a:pt x="399336" y="69857"/>
                </a:cubicBezTo>
                <a:cubicBezTo>
                  <a:pt x="398616" y="69857"/>
                  <a:pt x="371249" y="70577"/>
                  <a:pt x="342441" y="99384"/>
                </a:cubicBezTo>
                <a:cubicBezTo>
                  <a:pt x="310033" y="132151"/>
                  <a:pt x="252778" y="142234"/>
                  <a:pt x="207046" y="123149"/>
                </a:cubicBezTo>
                <a:cubicBezTo>
                  <a:pt x="163835" y="105505"/>
                  <a:pt x="139348" y="66976"/>
                  <a:pt x="139348" y="17284"/>
                </a:cubicBezTo>
                <a:cubicBezTo>
                  <a:pt x="139348" y="7922"/>
                  <a:pt x="146910" y="0"/>
                  <a:pt x="156633" y="0"/>
                </a:cubicBezTo>
                <a:close/>
                <a:moveTo>
                  <a:pt x="86615" y="0"/>
                </a:moveTo>
                <a:cubicBezTo>
                  <a:pt x="95959" y="0"/>
                  <a:pt x="103866" y="7922"/>
                  <a:pt x="103866" y="17284"/>
                </a:cubicBezTo>
                <a:cubicBezTo>
                  <a:pt x="103866" y="110906"/>
                  <a:pt x="163885" y="141154"/>
                  <a:pt x="233248" y="175722"/>
                </a:cubicBezTo>
                <a:cubicBezTo>
                  <a:pt x="241514" y="180043"/>
                  <a:pt x="245108" y="190485"/>
                  <a:pt x="240795" y="198767"/>
                </a:cubicBezTo>
                <a:cubicBezTo>
                  <a:pt x="224623" y="231535"/>
                  <a:pt x="236123" y="253140"/>
                  <a:pt x="251577" y="283027"/>
                </a:cubicBezTo>
                <a:cubicBezTo>
                  <a:pt x="263797" y="305713"/>
                  <a:pt x="277454" y="331639"/>
                  <a:pt x="277454" y="365127"/>
                </a:cubicBezTo>
                <a:cubicBezTo>
                  <a:pt x="277454" y="406897"/>
                  <a:pt x="255171" y="428862"/>
                  <a:pt x="237561" y="446506"/>
                </a:cubicBezTo>
                <a:cubicBezTo>
                  <a:pt x="221029" y="463430"/>
                  <a:pt x="208090" y="476393"/>
                  <a:pt x="208090" y="504120"/>
                </a:cubicBezTo>
                <a:cubicBezTo>
                  <a:pt x="208090" y="513482"/>
                  <a:pt x="200184" y="521404"/>
                  <a:pt x="190839" y="521404"/>
                </a:cubicBezTo>
                <a:lnTo>
                  <a:pt x="155978" y="521404"/>
                </a:lnTo>
                <a:cubicBezTo>
                  <a:pt x="74395" y="521404"/>
                  <a:pt x="34862" y="572536"/>
                  <a:pt x="34862" y="677681"/>
                </a:cubicBezTo>
                <a:cubicBezTo>
                  <a:pt x="34862" y="687403"/>
                  <a:pt x="26955" y="694965"/>
                  <a:pt x="17611" y="694965"/>
                </a:cubicBezTo>
                <a:cubicBezTo>
                  <a:pt x="7907" y="694965"/>
                  <a:pt x="0" y="687403"/>
                  <a:pt x="0" y="677681"/>
                </a:cubicBezTo>
                <a:cubicBezTo>
                  <a:pt x="0" y="511321"/>
                  <a:pt x="97756" y="486476"/>
                  <a:pt x="155978" y="486476"/>
                </a:cubicBezTo>
                <a:lnTo>
                  <a:pt x="174667" y="486476"/>
                </a:lnTo>
                <a:cubicBezTo>
                  <a:pt x="179698" y="455508"/>
                  <a:pt x="198027" y="437144"/>
                  <a:pt x="213122" y="422020"/>
                </a:cubicBezTo>
                <a:cubicBezTo>
                  <a:pt x="229654" y="405456"/>
                  <a:pt x="242592" y="392493"/>
                  <a:pt x="242592" y="365127"/>
                </a:cubicBezTo>
                <a:cubicBezTo>
                  <a:pt x="242592" y="340281"/>
                  <a:pt x="232170" y="320476"/>
                  <a:pt x="221029" y="299231"/>
                </a:cubicBezTo>
                <a:cubicBezTo>
                  <a:pt x="206293" y="271144"/>
                  <a:pt x="189761" y="239817"/>
                  <a:pt x="203059" y="199487"/>
                </a:cubicBezTo>
                <a:cubicBezTo>
                  <a:pt x="137649" y="165999"/>
                  <a:pt x="69364" y="124590"/>
                  <a:pt x="69364" y="17284"/>
                </a:cubicBezTo>
                <a:cubicBezTo>
                  <a:pt x="69364" y="7922"/>
                  <a:pt x="77270" y="0"/>
                  <a:pt x="866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8" name="Shape 31117">
            <a:extLst>
              <a:ext uri="{FF2B5EF4-FFF2-40B4-BE49-F238E27FC236}">
                <a16:creationId xmlns:a16="http://schemas.microsoft.com/office/drawing/2014/main" id="{4B66ABB5-E77F-A612-2AF6-458C723E8983}"/>
              </a:ext>
            </a:extLst>
          </p:cNvPr>
          <p:cNvSpPr/>
          <p:nvPr/>
        </p:nvSpPr>
        <p:spPr>
          <a:xfrm>
            <a:off x="4222746" y="1555207"/>
            <a:ext cx="1139103" cy="2544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589" extrusionOk="0">
                <a:moveTo>
                  <a:pt x="20749" y="11025"/>
                </a:moveTo>
                <a:cubicBezTo>
                  <a:pt x="20553" y="10853"/>
                  <a:pt x="20508" y="10859"/>
                  <a:pt x="20263" y="10723"/>
                </a:cubicBezTo>
                <a:cubicBezTo>
                  <a:pt x="19984" y="10586"/>
                  <a:pt x="19774" y="10559"/>
                  <a:pt x="19542" y="10393"/>
                </a:cubicBezTo>
                <a:cubicBezTo>
                  <a:pt x="19310" y="10226"/>
                  <a:pt x="19106" y="9814"/>
                  <a:pt x="19005" y="9637"/>
                </a:cubicBezTo>
                <a:cubicBezTo>
                  <a:pt x="18905" y="9460"/>
                  <a:pt x="18804" y="9184"/>
                  <a:pt x="18529" y="8743"/>
                </a:cubicBezTo>
                <a:cubicBezTo>
                  <a:pt x="18228" y="8262"/>
                  <a:pt x="17801" y="7716"/>
                  <a:pt x="17644" y="7540"/>
                </a:cubicBezTo>
                <a:cubicBezTo>
                  <a:pt x="17343" y="7202"/>
                  <a:pt x="17427" y="6596"/>
                  <a:pt x="17312" y="6194"/>
                </a:cubicBezTo>
                <a:cubicBezTo>
                  <a:pt x="17296" y="6115"/>
                  <a:pt x="17412" y="5253"/>
                  <a:pt x="17410" y="5010"/>
                </a:cubicBezTo>
                <a:cubicBezTo>
                  <a:pt x="17409" y="4767"/>
                  <a:pt x="17065" y="4209"/>
                  <a:pt x="16705" y="3998"/>
                </a:cubicBezTo>
                <a:cubicBezTo>
                  <a:pt x="16345" y="3786"/>
                  <a:pt x="15577" y="3606"/>
                  <a:pt x="15232" y="3575"/>
                </a:cubicBezTo>
                <a:cubicBezTo>
                  <a:pt x="14887" y="3543"/>
                  <a:pt x="14010" y="3483"/>
                  <a:pt x="13673" y="3449"/>
                </a:cubicBezTo>
                <a:cubicBezTo>
                  <a:pt x="13336" y="3415"/>
                  <a:pt x="12641" y="3368"/>
                  <a:pt x="12355" y="3226"/>
                </a:cubicBezTo>
                <a:cubicBezTo>
                  <a:pt x="12105" y="3101"/>
                  <a:pt x="11967" y="2985"/>
                  <a:pt x="11998" y="2814"/>
                </a:cubicBezTo>
                <a:cubicBezTo>
                  <a:pt x="11998" y="2814"/>
                  <a:pt x="12271" y="2666"/>
                  <a:pt x="12346" y="2616"/>
                </a:cubicBezTo>
                <a:cubicBezTo>
                  <a:pt x="12421" y="2567"/>
                  <a:pt x="12600" y="2441"/>
                  <a:pt x="12675" y="2365"/>
                </a:cubicBezTo>
                <a:lnTo>
                  <a:pt x="12919" y="2067"/>
                </a:lnTo>
                <a:cubicBezTo>
                  <a:pt x="13164" y="1988"/>
                  <a:pt x="13503" y="1372"/>
                  <a:pt x="13353" y="1323"/>
                </a:cubicBezTo>
                <a:cubicBezTo>
                  <a:pt x="13257" y="1291"/>
                  <a:pt x="13099" y="1350"/>
                  <a:pt x="13099" y="1350"/>
                </a:cubicBezTo>
                <a:cubicBezTo>
                  <a:pt x="13164" y="1278"/>
                  <a:pt x="13240" y="1248"/>
                  <a:pt x="13240" y="981"/>
                </a:cubicBezTo>
                <a:cubicBezTo>
                  <a:pt x="13240" y="713"/>
                  <a:pt x="13014" y="1"/>
                  <a:pt x="10705" y="0"/>
                </a:cubicBezTo>
                <a:lnTo>
                  <a:pt x="10705" y="0"/>
                </a:lnTo>
                <a:cubicBezTo>
                  <a:pt x="10704" y="0"/>
                  <a:pt x="10703" y="0"/>
                  <a:pt x="10702" y="0"/>
                </a:cubicBezTo>
                <a:cubicBezTo>
                  <a:pt x="10701" y="0"/>
                  <a:pt x="10700" y="0"/>
                  <a:pt x="10699" y="0"/>
                </a:cubicBezTo>
                <a:lnTo>
                  <a:pt x="10699" y="0"/>
                </a:lnTo>
                <a:cubicBezTo>
                  <a:pt x="8390" y="1"/>
                  <a:pt x="8132" y="795"/>
                  <a:pt x="8164" y="981"/>
                </a:cubicBezTo>
                <a:cubicBezTo>
                  <a:pt x="8196" y="1166"/>
                  <a:pt x="8240" y="1278"/>
                  <a:pt x="8305" y="1350"/>
                </a:cubicBezTo>
                <a:cubicBezTo>
                  <a:pt x="8305" y="1350"/>
                  <a:pt x="8147" y="1291"/>
                  <a:pt x="8051" y="1323"/>
                </a:cubicBezTo>
                <a:cubicBezTo>
                  <a:pt x="7901" y="1372"/>
                  <a:pt x="8240" y="1988"/>
                  <a:pt x="8486" y="2067"/>
                </a:cubicBezTo>
                <a:lnTo>
                  <a:pt x="8729" y="2365"/>
                </a:lnTo>
                <a:cubicBezTo>
                  <a:pt x="8804" y="2441"/>
                  <a:pt x="8983" y="2567"/>
                  <a:pt x="9058" y="2616"/>
                </a:cubicBezTo>
                <a:cubicBezTo>
                  <a:pt x="9134" y="2666"/>
                  <a:pt x="9406" y="2814"/>
                  <a:pt x="9406" y="2814"/>
                </a:cubicBezTo>
                <a:cubicBezTo>
                  <a:pt x="9437" y="2985"/>
                  <a:pt x="9299" y="3101"/>
                  <a:pt x="9049" y="3226"/>
                </a:cubicBezTo>
                <a:cubicBezTo>
                  <a:pt x="8764" y="3368"/>
                  <a:pt x="8068" y="3415"/>
                  <a:pt x="7731" y="3449"/>
                </a:cubicBezTo>
                <a:cubicBezTo>
                  <a:pt x="7395" y="3483"/>
                  <a:pt x="6518" y="3543"/>
                  <a:pt x="6172" y="3575"/>
                </a:cubicBezTo>
                <a:cubicBezTo>
                  <a:pt x="5827" y="3606"/>
                  <a:pt x="5059" y="3786"/>
                  <a:pt x="4699" y="3998"/>
                </a:cubicBezTo>
                <a:cubicBezTo>
                  <a:pt x="4339" y="4209"/>
                  <a:pt x="3995" y="4767"/>
                  <a:pt x="3994" y="5010"/>
                </a:cubicBezTo>
                <a:cubicBezTo>
                  <a:pt x="3993" y="5253"/>
                  <a:pt x="4109" y="6115"/>
                  <a:pt x="4092" y="6194"/>
                </a:cubicBezTo>
                <a:cubicBezTo>
                  <a:pt x="3977" y="6596"/>
                  <a:pt x="4061" y="7202"/>
                  <a:pt x="3760" y="7540"/>
                </a:cubicBezTo>
                <a:cubicBezTo>
                  <a:pt x="3603" y="7716"/>
                  <a:pt x="3176" y="8262"/>
                  <a:pt x="2876" y="8743"/>
                </a:cubicBezTo>
                <a:cubicBezTo>
                  <a:pt x="2600" y="9184"/>
                  <a:pt x="2499" y="9460"/>
                  <a:pt x="2399" y="9637"/>
                </a:cubicBezTo>
                <a:cubicBezTo>
                  <a:pt x="2298" y="9814"/>
                  <a:pt x="2095" y="10226"/>
                  <a:pt x="1863" y="10393"/>
                </a:cubicBezTo>
                <a:cubicBezTo>
                  <a:pt x="1630" y="10559"/>
                  <a:pt x="1421" y="10586"/>
                  <a:pt x="1142" y="10723"/>
                </a:cubicBezTo>
                <a:cubicBezTo>
                  <a:pt x="896" y="10859"/>
                  <a:pt x="851" y="10853"/>
                  <a:pt x="655" y="11025"/>
                </a:cubicBezTo>
                <a:cubicBezTo>
                  <a:pt x="442" y="11212"/>
                  <a:pt x="-98" y="11437"/>
                  <a:pt x="15" y="11495"/>
                </a:cubicBezTo>
                <a:cubicBezTo>
                  <a:pt x="128" y="11553"/>
                  <a:pt x="279" y="11528"/>
                  <a:pt x="448" y="11470"/>
                </a:cubicBezTo>
                <a:cubicBezTo>
                  <a:pt x="617" y="11412"/>
                  <a:pt x="956" y="11202"/>
                  <a:pt x="1163" y="11161"/>
                </a:cubicBezTo>
                <a:cubicBezTo>
                  <a:pt x="1370" y="11120"/>
                  <a:pt x="1361" y="11169"/>
                  <a:pt x="1257" y="11314"/>
                </a:cubicBezTo>
                <a:lnTo>
                  <a:pt x="1088" y="11569"/>
                </a:lnTo>
                <a:cubicBezTo>
                  <a:pt x="1006" y="11691"/>
                  <a:pt x="767" y="11878"/>
                  <a:pt x="636" y="12072"/>
                </a:cubicBezTo>
                <a:cubicBezTo>
                  <a:pt x="456" y="12308"/>
                  <a:pt x="388" y="12388"/>
                  <a:pt x="617" y="12410"/>
                </a:cubicBezTo>
                <a:cubicBezTo>
                  <a:pt x="847" y="12424"/>
                  <a:pt x="1009" y="12173"/>
                  <a:pt x="1107" y="12080"/>
                </a:cubicBezTo>
                <a:cubicBezTo>
                  <a:pt x="1304" y="11893"/>
                  <a:pt x="1434" y="11732"/>
                  <a:pt x="1615" y="11610"/>
                </a:cubicBezTo>
                <a:cubicBezTo>
                  <a:pt x="1598" y="11632"/>
                  <a:pt x="1587" y="11771"/>
                  <a:pt x="1587" y="11814"/>
                </a:cubicBezTo>
                <a:cubicBezTo>
                  <a:pt x="1587" y="11857"/>
                  <a:pt x="1450" y="12246"/>
                  <a:pt x="1347" y="12500"/>
                </a:cubicBezTo>
                <a:cubicBezTo>
                  <a:pt x="1276" y="12673"/>
                  <a:pt x="1587" y="12642"/>
                  <a:pt x="1657" y="12580"/>
                </a:cubicBezTo>
                <a:cubicBezTo>
                  <a:pt x="1728" y="12519"/>
                  <a:pt x="1798" y="12309"/>
                  <a:pt x="1897" y="12148"/>
                </a:cubicBezTo>
                <a:cubicBezTo>
                  <a:pt x="2010" y="11964"/>
                  <a:pt x="2032" y="11765"/>
                  <a:pt x="2179" y="11672"/>
                </a:cubicBezTo>
                <a:cubicBezTo>
                  <a:pt x="2147" y="11701"/>
                  <a:pt x="2193" y="11808"/>
                  <a:pt x="2137" y="12105"/>
                </a:cubicBezTo>
                <a:cubicBezTo>
                  <a:pt x="2097" y="12313"/>
                  <a:pt x="1989" y="12574"/>
                  <a:pt x="2229" y="12574"/>
                </a:cubicBezTo>
                <a:cubicBezTo>
                  <a:pt x="2469" y="12574"/>
                  <a:pt x="2518" y="12241"/>
                  <a:pt x="2589" y="12086"/>
                </a:cubicBezTo>
                <a:cubicBezTo>
                  <a:pt x="2659" y="11932"/>
                  <a:pt x="2673" y="11799"/>
                  <a:pt x="2730" y="11703"/>
                </a:cubicBezTo>
                <a:cubicBezTo>
                  <a:pt x="2765" y="11814"/>
                  <a:pt x="2772" y="11969"/>
                  <a:pt x="2782" y="12109"/>
                </a:cubicBezTo>
                <a:cubicBezTo>
                  <a:pt x="2796" y="12327"/>
                  <a:pt x="2760" y="12468"/>
                  <a:pt x="2923" y="12471"/>
                </a:cubicBezTo>
                <a:cubicBezTo>
                  <a:pt x="3218" y="12477"/>
                  <a:pt x="3175" y="12083"/>
                  <a:pt x="3196" y="11728"/>
                </a:cubicBezTo>
                <a:cubicBezTo>
                  <a:pt x="3238" y="11495"/>
                  <a:pt x="3417" y="11319"/>
                  <a:pt x="3478" y="11211"/>
                </a:cubicBezTo>
                <a:cubicBezTo>
                  <a:pt x="3539" y="11103"/>
                  <a:pt x="3428" y="10868"/>
                  <a:pt x="3403" y="10679"/>
                </a:cubicBezTo>
                <a:cubicBezTo>
                  <a:pt x="3354" y="10586"/>
                  <a:pt x="3521" y="10372"/>
                  <a:pt x="3817" y="10135"/>
                </a:cubicBezTo>
                <a:cubicBezTo>
                  <a:pt x="3866" y="10092"/>
                  <a:pt x="4830" y="9517"/>
                  <a:pt x="4961" y="9388"/>
                </a:cubicBezTo>
                <a:cubicBezTo>
                  <a:pt x="5109" y="9251"/>
                  <a:pt x="5404" y="8979"/>
                  <a:pt x="5551" y="8756"/>
                </a:cubicBezTo>
                <a:cubicBezTo>
                  <a:pt x="5633" y="8649"/>
                  <a:pt x="5699" y="8570"/>
                  <a:pt x="5765" y="8397"/>
                </a:cubicBezTo>
                <a:cubicBezTo>
                  <a:pt x="5863" y="8146"/>
                  <a:pt x="5872" y="7984"/>
                  <a:pt x="5937" y="7704"/>
                </a:cubicBezTo>
                <a:cubicBezTo>
                  <a:pt x="5954" y="7654"/>
                  <a:pt x="6226" y="7259"/>
                  <a:pt x="6301" y="6946"/>
                </a:cubicBezTo>
                <a:cubicBezTo>
                  <a:pt x="6376" y="6633"/>
                  <a:pt x="6386" y="6345"/>
                  <a:pt x="6386" y="6345"/>
                </a:cubicBezTo>
                <a:cubicBezTo>
                  <a:pt x="6433" y="6468"/>
                  <a:pt x="6809" y="8607"/>
                  <a:pt x="6650" y="9194"/>
                </a:cubicBezTo>
                <a:cubicBezTo>
                  <a:pt x="6491" y="9781"/>
                  <a:pt x="6047" y="10189"/>
                  <a:pt x="5849" y="10955"/>
                </a:cubicBezTo>
                <a:cubicBezTo>
                  <a:pt x="5652" y="11721"/>
                  <a:pt x="5907" y="13063"/>
                  <a:pt x="6021" y="13663"/>
                </a:cubicBezTo>
                <a:cubicBezTo>
                  <a:pt x="6093" y="14042"/>
                  <a:pt x="6245" y="14164"/>
                  <a:pt x="6320" y="14666"/>
                </a:cubicBezTo>
                <a:cubicBezTo>
                  <a:pt x="6320" y="14666"/>
                  <a:pt x="6438" y="15870"/>
                  <a:pt x="6162" y="16124"/>
                </a:cubicBezTo>
                <a:cubicBezTo>
                  <a:pt x="5657" y="16569"/>
                  <a:pt x="5562" y="17279"/>
                  <a:pt x="5631" y="17672"/>
                </a:cubicBezTo>
                <a:cubicBezTo>
                  <a:pt x="5679" y="17949"/>
                  <a:pt x="6160" y="18977"/>
                  <a:pt x="6238" y="19181"/>
                </a:cubicBezTo>
                <a:cubicBezTo>
                  <a:pt x="6316" y="19385"/>
                  <a:pt x="6446" y="19497"/>
                  <a:pt x="6456" y="19774"/>
                </a:cubicBezTo>
                <a:cubicBezTo>
                  <a:pt x="6463" y="19938"/>
                  <a:pt x="6333" y="20102"/>
                  <a:pt x="6315" y="20151"/>
                </a:cubicBezTo>
                <a:cubicBezTo>
                  <a:pt x="6268" y="20283"/>
                  <a:pt x="6274" y="20455"/>
                  <a:pt x="6160" y="20577"/>
                </a:cubicBezTo>
                <a:cubicBezTo>
                  <a:pt x="5923" y="20832"/>
                  <a:pt x="5849" y="21057"/>
                  <a:pt x="5623" y="21152"/>
                </a:cubicBezTo>
                <a:cubicBezTo>
                  <a:pt x="5466" y="21218"/>
                  <a:pt x="5561" y="21343"/>
                  <a:pt x="5964" y="21311"/>
                </a:cubicBezTo>
                <a:cubicBezTo>
                  <a:pt x="5931" y="21310"/>
                  <a:pt x="6038" y="21481"/>
                  <a:pt x="6540" y="21382"/>
                </a:cubicBezTo>
                <a:lnTo>
                  <a:pt x="6628" y="21429"/>
                </a:lnTo>
                <a:cubicBezTo>
                  <a:pt x="6806" y="21510"/>
                  <a:pt x="6954" y="21510"/>
                  <a:pt x="7151" y="21447"/>
                </a:cubicBezTo>
                <a:cubicBezTo>
                  <a:pt x="7117" y="21452"/>
                  <a:pt x="7345" y="21600"/>
                  <a:pt x="7669" y="21485"/>
                </a:cubicBezTo>
                <a:cubicBezTo>
                  <a:pt x="7615" y="21504"/>
                  <a:pt x="7831" y="21565"/>
                  <a:pt x="7878" y="21574"/>
                </a:cubicBezTo>
                <a:cubicBezTo>
                  <a:pt x="8005" y="21595"/>
                  <a:pt x="8154" y="21595"/>
                  <a:pt x="8291" y="21572"/>
                </a:cubicBezTo>
                <a:cubicBezTo>
                  <a:pt x="8481" y="21538"/>
                  <a:pt x="8559" y="21419"/>
                  <a:pt x="8559" y="21419"/>
                </a:cubicBezTo>
                <a:lnTo>
                  <a:pt x="8563" y="21405"/>
                </a:lnTo>
                <a:cubicBezTo>
                  <a:pt x="8596" y="21269"/>
                  <a:pt x="8381" y="21201"/>
                  <a:pt x="8439" y="21103"/>
                </a:cubicBezTo>
                <a:cubicBezTo>
                  <a:pt x="8469" y="21046"/>
                  <a:pt x="8469" y="20982"/>
                  <a:pt x="8433" y="20922"/>
                </a:cubicBezTo>
                <a:cubicBezTo>
                  <a:pt x="8362" y="20810"/>
                  <a:pt x="8205" y="20709"/>
                  <a:pt x="8238" y="20574"/>
                </a:cubicBezTo>
                <a:cubicBezTo>
                  <a:pt x="8282" y="20395"/>
                  <a:pt x="8362" y="20204"/>
                  <a:pt x="8194" y="20016"/>
                </a:cubicBezTo>
                <a:lnTo>
                  <a:pt x="8220" y="19909"/>
                </a:lnTo>
                <a:cubicBezTo>
                  <a:pt x="8243" y="19744"/>
                  <a:pt x="8065" y="19570"/>
                  <a:pt x="8061" y="19410"/>
                </a:cubicBezTo>
                <a:cubicBezTo>
                  <a:pt x="8057" y="19251"/>
                  <a:pt x="8130" y="18930"/>
                  <a:pt x="8160" y="18737"/>
                </a:cubicBezTo>
                <a:cubicBezTo>
                  <a:pt x="8218" y="18364"/>
                  <a:pt x="8436" y="18013"/>
                  <a:pt x="8535" y="17809"/>
                </a:cubicBezTo>
                <a:cubicBezTo>
                  <a:pt x="8747" y="17414"/>
                  <a:pt x="8823" y="17172"/>
                  <a:pt x="8710" y="16826"/>
                </a:cubicBezTo>
                <a:cubicBezTo>
                  <a:pt x="8641" y="16615"/>
                  <a:pt x="8724" y="16294"/>
                  <a:pt x="8821" y="16104"/>
                </a:cubicBezTo>
                <a:cubicBezTo>
                  <a:pt x="8922" y="15892"/>
                  <a:pt x="9033" y="15775"/>
                  <a:pt x="9199" y="15566"/>
                </a:cubicBezTo>
                <a:cubicBezTo>
                  <a:pt x="9697" y="14898"/>
                  <a:pt x="9687" y="14011"/>
                  <a:pt x="9886" y="13637"/>
                </a:cubicBezTo>
                <a:cubicBezTo>
                  <a:pt x="10068" y="13296"/>
                  <a:pt x="10566" y="12623"/>
                  <a:pt x="10696" y="12305"/>
                </a:cubicBezTo>
                <a:cubicBezTo>
                  <a:pt x="10826" y="12622"/>
                  <a:pt x="11336" y="13295"/>
                  <a:pt x="11518" y="13637"/>
                </a:cubicBezTo>
                <a:cubicBezTo>
                  <a:pt x="11717" y="14011"/>
                  <a:pt x="11708" y="14898"/>
                  <a:pt x="12205" y="15566"/>
                </a:cubicBezTo>
                <a:cubicBezTo>
                  <a:pt x="12372" y="15775"/>
                  <a:pt x="12483" y="15892"/>
                  <a:pt x="12584" y="16104"/>
                </a:cubicBezTo>
                <a:cubicBezTo>
                  <a:pt x="12680" y="16294"/>
                  <a:pt x="12763" y="16615"/>
                  <a:pt x="12694" y="16826"/>
                </a:cubicBezTo>
                <a:cubicBezTo>
                  <a:pt x="12581" y="17172"/>
                  <a:pt x="12657" y="17414"/>
                  <a:pt x="12869" y="17809"/>
                </a:cubicBezTo>
                <a:cubicBezTo>
                  <a:pt x="12968" y="18013"/>
                  <a:pt x="13186" y="18364"/>
                  <a:pt x="13244" y="18737"/>
                </a:cubicBezTo>
                <a:cubicBezTo>
                  <a:pt x="13275" y="18930"/>
                  <a:pt x="13347" y="19251"/>
                  <a:pt x="13343" y="19410"/>
                </a:cubicBezTo>
                <a:cubicBezTo>
                  <a:pt x="13339" y="19570"/>
                  <a:pt x="13161" y="19744"/>
                  <a:pt x="13185" y="19909"/>
                </a:cubicBezTo>
                <a:lnTo>
                  <a:pt x="13211" y="20016"/>
                </a:lnTo>
                <a:cubicBezTo>
                  <a:pt x="13043" y="20204"/>
                  <a:pt x="13122" y="20395"/>
                  <a:pt x="13166" y="20574"/>
                </a:cubicBezTo>
                <a:cubicBezTo>
                  <a:pt x="13199" y="20709"/>
                  <a:pt x="13043" y="20810"/>
                  <a:pt x="12971" y="20922"/>
                </a:cubicBezTo>
                <a:cubicBezTo>
                  <a:pt x="12935" y="20982"/>
                  <a:pt x="12935" y="21046"/>
                  <a:pt x="12965" y="21103"/>
                </a:cubicBezTo>
                <a:cubicBezTo>
                  <a:pt x="13023" y="21201"/>
                  <a:pt x="12808" y="21269"/>
                  <a:pt x="12841" y="21405"/>
                </a:cubicBezTo>
                <a:lnTo>
                  <a:pt x="12845" y="21419"/>
                </a:lnTo>
                <a:cubicBezTo>
                  <a:pt x="12845" y="21419"/>
                  <a:pt x="12924" y="21538"/>
                  <a:pt x="13113" y="21572"/>
                </a:cubicBezTo>
                <a:cubicBezTo>
                  <a:pt x="13250" y="21595"/>
                  <a:pt x="13399" y="21595"/>
                  <a:pt x="13526" y="21574"/>
                </a:cubicBezTo>
                <a:cubicBezTo>
                  <a:pt x="13573" y="21565"/>
                  <a:pt x="13789" y="21504"/>
                  <a:pt x="13735" y="21485"/>
                </a:cubicBezTo>
                <a:cubicBezTo>
                  <a:pt x="14060" y="21600"/>
                  <a:pt x="14287" y="21452"/>
                  <a:pt x="14253" y="21447"/>
                </a:cubicBezTo>
                <a:cubicBezTo>
                  <a:pt x="14450" y="21510"/>
                  <a:pt x="14598" y="21510"/>
                  <a:pt x="14776" y="21429"/>
                </a:cubicBezTo>
                <a:lnTo>
                  <a:pt x="14864" y="21382"/>
                </a:lnTo>
                <a:cubicBezTo>
                  <a:pt x="15366" y="21481"/>
                  <a:pt x="15473" y="21310"/>
                  <a:pt x="15440" y="21311"/>
                </a:cubicBezTo>
                <a:cubicBezTo>
                  <a:pt x="15843" y="21343"/>
                  <a:pt x="15938" y="21218"/>
                  <a:pt x="15781" y="21152"/>
                </a:cubicBezTo>
                <a:cubicBezTo>
                  <a:pt x="15555" y="21057"/>
                  <a:pt x="15481" y="20832"/>
                  <a:pt x="15244" y="20577"/>
                </a:cubicBezTo>
                <a:cubicBezTo>
                  <a:pt x="15130" y="20455"/>
                  <a:pt x="15136" y="20283"/>
                  <a:pt x="15089" y="20151"/>
                </a:cubicBezTo>
                <a:cubicBezTo>
                  <a:pt x="15071" y="20102"/>
                  <a:pt x="14942" y="19938"/>
                  <a:pt x="14948" y="19774"/>
                </a:cubicBezTo>
                <a:cubicBezTo>
                  <a:pt x="14958" y="19497"/>
                  <a:pt x="15088" y="19385"/>
                  <a:pt x="15166" y="19181"/>
                </a:cubicBezTo>
                <a:cubicBezTo>
                  <a:pt x="15244" y="18977"/>
                  <a:pt x="15725" y="17949"/>
                  <a:pt x="15773" y="17672"/>
                </a:cubicBezTo>
                <a:cubicBezTo>
                  <a:pt x="15842" y="17279"/>
                  <a:pt x="15748" y="16569"/>
                  <a:pt x="15243" y="16124"/>
                </a:cubicBezTo>
                <a:cubicBezTo>
                  <a:pt x="14966" y="15870"/>
                  <a:pt x="15084" y="14666"/>
                  <a:pt x="15084" y="14666"/>
                </a:cubicBezTo>
                <a:cubicBezTo>
                  <a:pt x="15159" y="14164"/>
                  <a:pt x="15311" y="14042"/>
                  <a:pt x="15383" y="13663"/>
                </a:cubicBezTo>
                <a:cubicBezTo>
                  <a:pt x="15497" y="13063"/>
                  <a:pt x="15753" y="11721"/>
                  <a:pt x="15555" y="10955"/>
                </a:cubicBezTo>
                <a:cubicBezTo>
                  <a:pt x="15357" y="10189"/>
                  <a:pt x="14913" y="9781"/>
                  <a:pt x="14754" y="9194"/>
                </a:cubicBezTo>
                <a:cubicBezTo>
                  <a:pt x="14595" y="8607"/>
                  <a:pt x="14972" y="6468"/>
                  <a:pt x="15019" y="6345"/>
                </a:cubicBezTo>
                <a:cubicBezTo>
                  <a:pt x="15019" y="6345"/>
                  <a:pt x="15028" y="6633"/>
                  <a:pt x="15103" y="6946"/>
                </a:cubicBezTo>
                <a:cubicBezTo>
                  <a:pt x="15178" y="7259"/>
                  <a:pt x="15450" y="7654"/>
                  <a:pt x="15467" y="7704"/>
                </a:cubicBezTo>
                <a:cubicBezTo>
                  <a:pt x="15533" y="7984"/>
                  <a:pt x="15542" y="8146"/>
                  <a:pt x="15640" y="8397"/>
                </a:cubicBezTo>
                <a:cubicBezTo>
                  <a:pt x="15705" y="8570"/>
                  <a:pt x="15771" y="8649"/>
                  <a:pt x="15853" y="8756"/>
                </a:cubicBezTo>
                <a:cubicBezTo>
                  <a:pt x="16000" y="8979"/>
                  <a:pt x="16295" y="9251"/>
                  <a:pt x="16443" y="9388"/>
                </a:cubicBezTo>
                <a:cubicBezTo>
                  <a:pt x="16574" y="9517"/>
                  <a:pt x="17538" y="10092"/>
                  <a:pt x="17588" y="10135"/>
                </a:cubicBezTo>
                <a:cubicBezTo>
                  <a:pt x="17883" y="10372"/>
                  <a:pt x="18051" y="10586"/>
                  <a:pt x="18001" y="10679"/>
                </a:cubicBezTo>
                <a:cubicBezTo>
                  <a:pt x="17976" y="10868"/>
                  <a:pt x="17865" y="11103"/>
                  <a:pt x="17926" y="11211"/>
                </a:cubicBezTo>
                <a:cubicBezTo>
                  <a:pt x="17987" y="11319"/>
                  <a:pt x="18166" y="11495"/>
                  <a:pt x="18208" y="11728"/>
                </a:cubicBezTo>
                <a:cubicBezTo>
                  <a:pt x="18230" y="12083"/>
                  <a:pt x="18186" y="12477"/>
                  <a:pt x="18481" y="12471"/>
                </a:cubicBezTo>
                <a:cubicBezTo>
                  <a:pt x="18644" y="12468"/>
                  <a:pt x="18608" y="12327"/>
                  <a:pt x="18623" y="12109"/>
                </a:cubicBezTo>
                <a:cubicBezTo>
                  <a:pt x="18632" y="11969"/>
                  <a:pt x="18639" y="11814"/>
                  <a:pt x="18674" y="11703"/>
                </a:cubicBezTo>
                <a:cubicBezTo>
                  <a:pt x="18731" y="11799"/>
                  <a:pt x="18745" y="11932"/>
                  <a:pt x="18815" y="12086"/>
                </a:cubicBezTo>
                <a:cubicBezTo>
                  <a:pt x="18886" y="12241"/>
                  <a:pt x="18935" y="12574"/>
                  <a:pt x="19175" y="12574"/>
                </a:cubicBezTo>
                <a:cubicBezTo>
                  <a:pt x="19415" y="12574"/>
                  <a:pt x="19307" y="12313"/>
                  <a:pt x="19267" y="12105"/>
                </a:cubicBezTo>
                <a:cubicBezTo>
                  <a:pt x="19211" y="11808"/>
                  <a:pt x="19257" y="11701"/>
                  <a:pt x="19225" y="11672"/>
                </a:cubicBezTo>
                <a:cubicBezTo>
                  <a:pt x="19372" y="11765"/>
                  <a:pt x="19394" y="11964"/>
                  <a:pt x="19507" y="12148"/>
                </a:cubicBezTo>
                <a:cubicBezTo>
                  <a:pt x="19606" y="12309"/>
                  <a:pt x="19676" y="12519"/>
                  <a:pt x="19747" y="12580"/>
                </a:cubicBezTo>
                <a:cubicBezTo>
                  <a:pt x="19818" y="12642"/>
                  <a:pt x="20128" y="12673"/>
                  <a:pt x="20058" y="12500"/>
                </a:cubicBezTo>
                <a:cubicBezTo>
                  <a:pt x="19954" y="12246"/>
                  <a:pt x="19818" y="11857"/>
                  <a:pt x="19818" y="11814"/>
                </a:cubicBezTo>
                <a:cubicBezTo>
                  <a:pt x="19818" y="11771"/>
                  <a:pt x="19806" y="11632"/>
                  <a:pt x="19789" y="11610"/>
                </a:cubicBezTo>
                <a:cubicBezTo>
                  <a:pt x="19970" y="11732"/>
                  <a:pt x="20101" y="11893"/>
                  <a:pt x="20298" y="12080"/>
                </a:cubicBezTo>
                <a:cubicBezTo>
                  <a:pt x="20396" y="12173"/>
                  <a:pt x="20557" y="12424"/>
                  <a:pt x="20787" y="12410"/>
                </a:cubicBezTo>
                <a:cubicBezTo>
                  <a:pt x="21017" y="12388"/>
                  <a:pt x="20949" y="12308"/>
                  <a:pt x="20768" y="12072"/>
                </a:cubicBezTo>
                <a:cubicBezTo>
                  <a:pt x="20637" y="11878"/>
                  <a:pt x="20398" y="11691"/>
                  <a:pt x="20316" y="11569"/>
                </a:cubicBezTo>
                <a:lnTo>
                  <a:pt x="20147" y="11314"/>
                </a:lnTo>
                <a:cubicBezTo>
                  <a:pt x="20043" y="11169"/>
                  <a:pt x="20034" y="11120"/>
                  <a:pt x="20241" y="11161"/>
                </a:cubicBezTo>
                <a:cubicBezTo>
                  <a:pt x="20448" y="11202"/>
                  <a:pt x="20787" y="11412"/>
                  <a:pt x="20956" y="11470"/>
                </a:cubicBezTo>
                <a:cubicBezTo>
                  <a:pt x="21125" y="11528"/>
                  <a:pt x="21276" y="11553"/>
                  <a:pt x="21389" y="11495"/>
                </a:cubicBezTo>
                <a:cubicBezTo>
                  <a:pt x="21502" y="11437"/>
                  <a:pt x="20963" y="11212"/>
                  <a:pt x="20749" y="110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/>
          <a:p>
            <a:r>
              <a:rPr sz="1899" dirty="0">
                <a:latin typeface="Lato Light" panose="020F0502020204030203" pitchFamily="34" charset="0"/>
              </a:rPr>
              <a:t> </a:t>
            </a:r>
          </a:p>
        </p:txBody>
      </p:sp>
      <p:sp>
        <p:nvSpPr>
          <p:cNvPr id="9" name="Shape 31155">
            <a:extLst>
              <a:ext uri="{FF2B5EF4-FFF2-40B4-BE49-F238E27FC236}">
                <a16:creationId xmlns:a16="http://schemas.microsoft.com/office/drawing/2014/main" id="{4D915FDF-4E86-30DB-C891-C69188DBBE6F}"/>
              </a:ext>
            </a:extLst>
          </p:cNvPr>
          <p:cNvSpPr/>
          <p:nvPr/>
        </p:nvSpPr>
        <p:spPr>
          <a:xfrm>
            <a:off x="3034283" y="1919936"/>
            <a:ext cx="1658813" cy="23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ED3C1DAE-0195-DEAF-8A8B-431963B3F297}"/>
              </a:ext>
            </a:extLst>
          </p:cNvPr>
          <p:cNvSpPr txBox="1"/>
          <p:nvPr/>
        </p:nvSpPr>
        <p:spPr>
          <a:xfrm>
            <a:off x="785286" y="1184762"/>
            <a:ext cx="2637159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LUNGFUNKTION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AD2B89-60DB-275A-AFF8-E6291BEB4CC4}"/>
              </a:ext>
            </a:extLst>
          </p:cNvPr>
          <p:cNvSpPr txBox="1">
            <a:spLocks/>
          </p:cNvSpPr>
          <p:nvPr/>
        </p:nvSpPr>
        <p:spPr>
          <a:xfrm>
            <a:off x="907808" y="1569725"/>
            <a:ext cx="1992426" cy="1040541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Luftflödesbegränsning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Emfysem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Andfåddhet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andnöd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Försämringsperioder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Minskad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livskvalitet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5" name="Shape 31140">
            <a:extLst>
              <a:ext uri="{FF2B5EF4-FFF2-40B4-BE49-F238E27FC236}">
                <a16:creationId xmlns:a16="http://schemas.microsoft.com/office/drawing/2014/main" id="{CAB45201-39A0-3C38-4EA4-C2B503B48CCD}"/>
              </a:ext>
            </a:extLst>
          </p:cNvPr>
          <p:cNvSpPr/>
          <p:nvPr/>
        </p:nvSpPr>
        <p:spPr>
          <a:xfrm>
            <a:off x="2824577" y="1489106"/>
            <a:ext cx="468000" cy="4680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6" name="Freeform 52">
            <a:extLst>
              <a:ext uri="{FF2B5EF4-FFF2-40B4-BE49-F238E27FC236}">
                <a16:creationId xmlns:a16="http://schemas.microsoft.com/office/drawing/2014/main" id="{6ACA3CD1-46A6-E8B8-8756-00F1AA767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577" y="1578249"/>
            <a:ext cx="252000" cy="252000"/>
          </a:xfrm>
          <a:custGeom>
            <a:avLst/>
            <a:gdLst>
              <a:gd name="connsiteX0" fmla="*/ 504127 w 694966"/>
              <a:gd name="connsiteY0" fmla="*/ 207962 h 693378"/>
              <a:gd name="connsiteX1" fmla="*/ 694966 w 694966"/>
              <a:gd name="connsiteY1" fmla="*/ 467929 h 693378"/>
              <a:gd name="connsiteX2" fmla="*/ 694966 w 694966"/>
              <a:gd name="connsiteY2" fmla="*/ 606722 h 693378"/>
              <a:gd name="connsiteX3" fmla="*/ 608351 w 694966"/>
              <a:gd name="connsiteY3" fmla="*/ 693378 h 693378"/>
              <a:gd name="connsiteX4" fmla="*/ 417512 w 694966"/>
              <a:gd name="connsiteY4" fmla="*/ 537325 h 693378"/>
              <a:gd name="connsiteX5" fmla="*/ 434763 w 694966"/>
              <a:gd name="connsiteY5" fmla="*/ 520066 h 693378"/>
              <a:gd name="connsiteX6" fmla="*/ 452374 w 694966"/>
              <a:gd name="connsiteY6" fmla="*/ 537325 h 693378"/>
              <a:gd name="connsiteX7" fmla="*/ 608351 w 694966"/>
              <a:gd name="connsiteY7" fmla="*/ 658859 h 693378"/>
              <a:gd name="connsiteX8" fmla="*/ 660464 w 694966"/>
              <a:gd name="connsiteY8" fmla="*/ 606722 h 693378"/>
              <a:gd name="connsiteX9" fmla="*/ 660464 w 694966"/>
              <a:gd name="connsiteY9" fmla="*/ 467929 h 693378"/>
              <a:gd name="connsiteX10" fmla="*/ 504127 w 694966"/>
              <a:gd name="connsiteY10" fmla="*/ 242480 h 693378"/>
              <a:gd name="connsiteX11" fmla="*/ 452374 w 694966"/>
              <a:gd name="connsiteY11" fmla="*/ 294258 h 693378"/>
              <a:gd name="connsiteX12" fmla="*/ 434763 w 694966"/>
              <a:gd name="connsiteY12" fmla="*/ 311517 h 693378"/>
              <a:gd name="connsiteX13" fmla="*/ 417512 w 694966"/>
              <a:gd name="connsiteY13" fmla="*/ 294258 h 693378"/>
              <a:gd name="connsiteX14" fmla="*/ 504127 w 694966"/>
              <a:gd name="connsiteY14" fmla="*/ 207962 h 693378"/>
              <a:gd name="connsiteX15" fmla="*/ 190838 w 694966"/>
              <a:gd name="connsiteY15" fmla="*/ 207962 h 693378"/>
              <a:gd name="connsiteX16" fmla="*/ 277452 w 694966"/>
              <a:gd name="connsiteY16" fmla="*/ 294258 h 693378"/>
              <a:gd name="connsiteX17" fmla="*/ 260202 w 694966"/>
              <a:gd name="connsiteY17" fmla="*/ 311517 h 693378"/>
              <a:gd name="connsiteX18" fmla="*/ 242951 w 694966"/>
              <a:gd name="connsiteY18" fmla="*/ 294258 h 693378"/>
              <a:gd name="connsiteX19" fmla="*/ 190838 w 694966"/>
              <a:gd name="connsiteY19" fmla="*/ 242480 h 693378"/>
              <a:gd name="connsiteX20" fmla="*/ 34861 w 694966"/>
              <a:gd name="connsiteY20" fmla="*/ 467929 h 693378"/>
              <a:gd name="connsiteX21" fmla="*/ 34861 w 694966"/>
              <a:gd name="connsiteY21" fmla="*/ 606722 h 693378"/>
              <a:gd name="connsiteX22" fmla="*/ 86973 w 694966"/>
              <a:gd name="connsiteY22" fmla="*/ 658859 h 693378"/>
              <a:gd name="connsiteX23" fmla="*/ 242951 w 694966"/>
              <a:gd name="connsiteY23" fmla="*/ 537325 h 693378"/>
              <a:gd name="connsiteX24" fmla="*/ 260202 w 694966"/>
              <a:gd name="connsiteY24" fmla="*/ 520066 h 693378"/>
              <a:gd name="connsiteX25" fmla="*/ 277452 w 694966"/>
              <a:gd name="connsiteY25" fmla="*/ 537325 h 693378"/>
              <a:gd name="connsiteX26" fmla="*/ 86973 w 694966"/>
              <a:gd name="connsiteY26" fmla="*/ 693378 h 693378"/>
              <a:gd name="connsiteX27" fmla="*/ 0 w 694966"/>
              <a:gd name="connsiteY27" fmla="*/ 606722 h 693378"/>
              <a:gd name="connsiteX28" fmla="*/ 0 w 694966"/>
              <a:gd name="connsiteY28" fmla="*/ 467929 h 693378"/>
              <a:gd name="connsiteX29" fmla="*/ 190838 w 694966"/>
              <a:gd name="connsiteY29" fmla="*/ 207962 h 693378"/>
              <a:gd name="connsiteX30" fmla="*/ 347483 w 694966"/>
              <a:gd name="connsiteY30" fmla="*/ 0 h 693378"/>
              <a:gd name="connsiteX31" fmla="*/ 364745 w 694966"/>
              <a:gd name="connsiteY31" fmla="*/ 17267 h 693378"/>
              <a:gd name="connsiteX32" fmla="*/ 364745 w 694966"/>
              <a:gd name="connsiteY32" fmla="*/ 260444 h 693378"/>
              <a:gd name="connsiteX33" fmla="*/ 439907 w 694966"/>
              <a:gd name="connsiteY33" fmla="*/ 394623 h 693378"/>
              <a:gd name="connsiteX34" fmla="*/ 506079 w 694966"/>
              <a:gd name="connsiteY34" fmla="*/ 339584 h 693378"/>
              <a:gd name="connsiteX35" fmla="*/ 586276 w 694966"/>
              <a:gd name="connsiteY35" fmla="*/ 370521 h 693378"/>
              <a:gd name="connsiteX36" fmla="*/ 584118 w 694966"/>
              <a:gd name="connsiteY36" fmla="*/ 395342 h 693378"/>
              <a:gd name="connsiteX37" fmla="*/ 559663 w 694966"/>
              <a:gd name="connsiteY37" fmla="*/ 393184 h 693378"/>
              <a:gd name="connsiteX38" fmla="*/ 512912 w 694966"/>
              <a:gd name="connsiteY38" fmla="*/ 373399 h 693378"/>
              <a:gd name="connsiteX39" fmla="*/ 472993 w 694966"/>
              <a:gd name="connsiteY39" fmla="*/ 406134 h 693378"/>
              <a:gd name="connsiteX40" fmla="*/ 498527 w 694966"/>
              <a:gd name="connsiteY40" fmla="*/ 412969 h 693378"/>
              <a:gd name="connsiteX41" fmla="*/ 625116 w 694966"/>
              <a:gd name="connsiteY41" fmla="*/ 538155 h 693378"/>
              <a:gd name="connsiteX42" fmla="*/ 607853 w 694966"/>
              <a:gd name="connsiteY42" fmla="*/ 555422 h 693378"/>
              <a:gd name="connsiteX43" fmla="*/ 590591 w 694966"/>
              <a:gd name="connsiteY43" fmla="*/ 538155 h 693378"/>
              <a:gd name="connsiteX44" fmla="*/ 543120 w 694966"/>
              <a:gd name="connsiteY44" fmla="*/ 463331 h 693378"/>
              <a:gd name="connsiteX45" fmla="*/ 536287 w 694966"/>
              <a:gd name="connsiteY45" fmla="*/ 503261 h 693378"/>
              <a:gd name="connsiteX46" fmla="*/ 547796 w 694966"/>
              <a:gd name="connsiteY46" fmla="*/ 552544 h 693378"/>
              <a:gd name="connsiteX47" fmla="*/ 551032 w 694966"/>
              <a:gd name="connsiteY47" fmla="*/ 577006 h 693378"/>
              <a:gd name="connsiteX48" fmla="*/ 537007 w 694966"/>
              <a:gd name="connsiteY48" fmla="*/ 583840 h 693378"/>
              <a:gd name="connsiteX49" fmla="*/ 526577 w 694966"/>
              <a:gd name="connsiteY49" fmla="*/ 579883 h 693378"/>
              <a:gd name="connsiteX50" fmla="*/ 503202 w 694966"/>
              <a:gd name="connsiteY50" fmla="*/ 492469 h 693378"/>
              <a:gd name="connsiteX51" fmla="*/ 501763 w 694966"/>
              <a:gd name="connsiteY51" fmla="*/ 449661 h 693378"/>
              <a:gd name="connsiteX52" fmla="*/ 489536 w 694966"/>
              <a:gd name="connsiteY52" fmla="*/ 446424 h 693378"/>
              <a:gd name="connsiteX53" fmla="*/ 347483 w 694966"/>
              <a:gd name="connsiteY53" fmla="*/ 353254 h 693378"/>
              <a:gd name="connsiteX54" fmla="*/ 205430 w 694966"/>
              <a:gd name="connsiteY54" fmla="*/ 446424 h 693378"/>
              <a:gd name="connsiteX55" fmla="*/ 193202 w 694966"/>
              <a:gd name="connsiteY55" fmla="*/ 449661 h 693378"/>
              <a:gd name="connsiteX56" fmla="*/ 191764 w 694966"/>
              <a:gd name="connsiteY56" fmla="*/ 492469 h 693378"/>
              <a:gd name="connsiteX57" fmla="*/ 168388 w 694966"/>
              <a:gd name="connsiteY57" fmla="*/ 579883 h 693378"/>
              <a:gd name="connsiteX58" fmla="*/ 157959 w 694966"/>
              <a:gd name="connsiteY58" fmla="*/ 583840 h 693378"/>
              <a:gd name="connsiteX59" fmla="*/ 144293 w 694966"/>
              <a:gd name="connsiteY59" fmla="*/ 577006 h 693378"/>
              <a:gd name="connsiteX60" fmla="*/ 147170 w 694966"/>
              <a:gd name="connsiteY60" fmla="*/ 552544 h 693378"/>
              <a:gd name="connsiteX61" fmla="*/ 158678 w 694966"/>
              <a:gd name="connsiteY61" fmla="*/ 503261 h 693378"/>
              <a:gd name="connsiteX62" fmla="*/ 151845 w 694966"/>
              <a:gd name="connsiteY62" fmla="*/ 463331 h 693378"/>
              <a:gd name="connsiteX63" fmla="*/ 104734 w 694966"/>
              <a:gd name="connsiteY63" fmla="*/ 538155 h 693378"/>
              <a:gd name="connsiteX64" fmla="*/ 87472 w 694966"/>
              <a:gd name="connsiteY64" fmla="*/ 555422 h 693378"/>
              <a:gd name="connsiteX65" fmla="*/ 69850 w 694966"/>
              <a:gd name="connsiteY65" fmla="*/ 538155 h 693378"/>
              <a:gd name="connsiteX66" fmla="*/ 196798 w 694966"/>
              <a:gd name="connsiteY66" fmla="*/ 412969 h 693378"/>
              <a:gd name="connsiteX67" fmla="*/ 222332 w 694966"/>
              <a:gd name="connsiteY67" fmla="*/ 406134 h 693378"/>
              <a:gd name="connsiteX68" fmla="*/ 182413 w 694966"/>
              <a:gd name="connsiteY68" fmla="*/ 373399 h 693378"/>
              <a:gd name="connsiteX69" fmla="*/ 135302 w 694966"/>
              <a:gd name="connsiteY69" fmla="*/ 393184 h 693378"/>
              <a:gd name="connsiteX70" fmla="*/ 110847 w 694966"/>
              <a:gd name="connsiteY70" fmla="*/ 395342 h 693378"/>
              <a:gd name="connsiteX71" fmla="*/ 109049 w 694966"/>
              <a:gd name="connsiteY71" fmla="*/ 370521 h 693378"/>
              <a:gd name="connsiteX72" fmla="*/ 188887 w 694966"/>
              <a:gd name="connsiteY72" fmla="*/ 339584 h 693378"/>
              <a:gd name="connsiteX73" fmla="*/ 255058 w 694966"/>
              <a:gd name="connsiteY73" fmla="*/ 394623 h 693378"/>
              <a:gd name="connsiteX74" fmla="*/ 330220 w 694966"/>
              <a:gd name="connsiteY74" fmla="*/ 260444 h 693378"/>
              <a:gd name="connsiteX75" fmla="*/ 330220 w 694966"/>
              <a:gd name="connsiteY75" fmla="*/ 17267 h 693378"/>
              <a:gd name="connsiteX76" fmla="*/ 347483 w 694966"/>
              <a:gd name="connsiteY76" fmla="*/ 0 h 69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94966" h="693378">
                <a:moveTo>
                  <a:pt x="504127" y="207962"/>
                </a:moveTo>
                <a:cubicBezTo>
                  <a:pt x="581037" y="207962"/>
                  <a:pt x="694966" y="316911"/>
                  <a:pt x="694966" y="467929"/>
                </a:cubicBezTo>
                <a:lnTo>
                  <a:pt x="694966" y="606722"/>
                </a:lnTo>
                <a:cubicBezTo>
                  <a:pt x="694966" y="654544"/>
                  <a:pt x="656151" y="693378"/>
                  <a:pt x="608351" y="693378"/>
                </a:cubicBezTo>
                <a:cubicBezTo>
                  <a:pt x="490469" y="693378"/>
                  <a:pt x="417512" y="612475"/>
                  <a:pt x="417512" y="537325"/>
                </a:cubicBezTo>
                <a:cubicBezTo>
                  <a:pt x="417512" y="527617"/>
                  <a:pt x="425419" y="520066"/>
                  <a:pt x="434763" y="520066"/>
                </a:cubicBezTo>
                <a:cubicBezTo>
                  <a:pt x="444467" y="520066"/>
                  <a:pt x="452374" y="527617"/>
                  <a:pt x="452374" y="537325"/>
                </a:cubicBezTo>
                <a:cubicBezTo>
                  <a:pt x="452374" y="595575"/>
                  <a:pt x="512033" y="658859"/>
                  <a:pt x="608351" y="658859"/>
                </a:cubicBezTo>
                <a:cubicBezTo>
                  <a:pt x="637103" y="658859"/>
                  <a:pt x="660464" y="635487"/>
                  <a:pt x="660464" y="606722"/>
                </a:cubicBezTo>
                <a:lnTo>
                  <a:pt x="660464" y="467929"/>
                </a:lnTo>
                <a:cubicBezTo>
                  <a:pt x="660464" y="339204"/>
                  <a:pt x="565583" y="242480"/>
                  <a:pt x="504127" y="242480"/>
                </a:cubicBezTo>
                <a:cubicBezTo>
                  <a:pt x="475375" y="242480"/>
                  <a:pt x="452374" y="265852"/>
                  <a:pt x="452374" y="294258"/>
                </a:cubicBezTo>
                <a:cubicBezTo>
                  <a:pt x="452374" y="303966"/>
                  <a:pt x="444467" y="311517"/>
                  <a:pt x="434763" y="311517"/>
                </a:cubicBezTo>
                <a:cubicBezTo>
                  <a:pt x="425419" y="311517"/>
                  <a:pt x="417512" y="303966"/>
                  <a:pt x="417512" y="294258"/>
                </a:cubicBezTo>
                <a:cubicBezTo>
                  <a:pt x="417512" y="246795"/>
                  <a:pt x="456327" y="207962"/>
                  <a:pt x="504127" y="207962"/>
                </a:cubicBezTo>
                <a:close/>
                <a:moveTo>
                  <a:pt x="190838" y="207962"/>
                </a:moveTo>
                <a:cubicBezTo>
                  <a:pt x="238638" y="207962"/>
                  <a:pt x="277452" y="246795"/>
                  <a:pt x="277452" y="294258"/>
                </a:cubicBezTo>
                <a:cubicBezTo>
                  <a:pt x="277452" y="303966"/>
                  <a:pt x="269905" y="311517"/>
                  <a:pt x="260202" y="311517"/>
                </a:cubicBezTo>
                <a:cubicBezTo>
                  <a:pt x="250498" y="311517"/>
                  <a:pt x="242951" y="303966"/>
                  <a:pt x="242951" y="294258"/>
                </a:cubicBezTo>
                <a:cubicBezTo>
                  <a:pt x="242951" y="265852"/>
                  <a:pt x="219590" y="242480"/>
                  <a:pt x="190838" y="242480"/>
                </a:cubicBezTo>
                <a:cubicBezTo>
                  <a:pt x="129382" y="242480"/>
                  <a:pt x="34861" y="339204"/>
                  <a:pt x="34861" y="467929"/>
                </a:cubicBezTo>
                <a:lnTo>
                  <a:pt x="34861" y="606722"/>
                </a:lnTo>
                <a:cubicBezTo>
                  <a:pt x="34861" y="635487"/>
                  <a:pt x="58222" y="658859"/>
                  <a:pt x="86973" y="658859"/>
                </a:cubicBezTo>
                <a:cubicBezTo>
                  <a:pt x="183291" y="658859"/>
                  <a:pt x="242951" y="595575"/>
                  <a:pt x="242951" y="537325"/>
                </a:cubicBezTo>
                <a:cubicBezTo>
                  <a:pt x="242951" y="527617"/>
                  <a:pt x="250498" y="520066"/>
                  <a:pt x="260202" y="520066"/>
                </a:cubicBezTo>
                <a:cubicBezTo>
                  <a:pt x="269905" y="520066"/>
                  <a:pt x="277452" y="527617"/>
                  <a:pt x="277452" y="537325"/>
                </a:cubicBezTo>
                <a:cubicBezTo>
                  <a:pt x="277452" y="612475"/>
                  <a:pt x="204495" y="693378"/>
                  <a:pt x="86973" y="693378"/>
                </a:cubicBezTo>
                <a:cubicBezTo>
                  <a:pt x="39174" y="693378"/>
                  <a:pt x="0" y="654544"/>
                  <a:pt x="0" y="606722"/>
                </a:cubicBezTo>
                <a:lnTo>
                  <a:pt x="0" y="467929"/>
                </a:lnTo>
                <a:cubicBezTo>
                  <a:pt x="0" y="316911"/>
                  <a:pt x="113928" y="207962"/>
                  <a:pt x="190838" y="207962"/>
                </a:cubicBezTo>
                <a:close/>
                <a:moveTo>
                  <a:pt x="347483" y="0"/>
                </a:moveTo>
                <a:cubicBezTo>
                  <a:pt x="357192" y="0"/>
                  <a:pt x="364745" y="7914"/>
                  <a:pt x="364745" y="17267"/>
                </a:cubicBezTo>
                <a:lnTo>
                  <a:pt x="364745" y="260444"/>
                </a:lnTo>
                <a:cubicBezTo>
                  <a:pt x="364745" y="343901"/>
                  <a:pt x="397111" y="376636"/>
                  <a:pt x="439907" y="394623"/>
                </a:cubicBezTo>
                <a:cubicBezTo>
                  <a:pt x="453213" y="365845"/>
                  <a:pt x="477308" y="344621"/>
                  <a:pt x="506079" y="339584"/>
                </a:cubicBezTo>
                <a:cubicBezTo>
                  <a:pt x="535568" y="333829"/>
                  <a:pt x="564698" y="345340"/>
                  <a:pt x="586276" y="370521"/>
                </a:cubicBezTo>
                <a:cubicBezTo>
                  <a:pt x="592389" y="377716"/>
                  <a:pt x="591670" y="388867"/>
                  <a:pt x="584118" y="395342"/>
                </a:cubicBezTo>
                <a:cubicBezTo>
                  <a:pt x="576925" y="401458"/>
                  <a:pt x="566137" y="400379"/>
                  <a:pt x="559663" y="393184"/>
                </a:cubicBezTo>
                <a:cubicBezTo>
                  <a:pt x="546357" y="376996"/>
                  <a:pt x="529814" y="370161"/>
                  <a:pt x="512912" y="373399"/>
                </a:cubicBezTo>
                <a:cubicBezTo>
                  <a:pt x="496009" y="376636"/>
                  <a:pt x="481624" y="388867"/>
                  <a:pt x="472993" y="406134"/>
                </a:cubicBezTo>
                <a:cubicBezTo>
                  <a:pt x="481264" y="408293"/>
                  <a:pt x="489536" y="410451"/>
                  <a:pt x="498527" y="412969"/>
                </a:cubicBezTo>
                <a:cubicBezTo>
                  <a:pt x="557505" y="428078"/>
                  <a:pt x="625116" y="444985"/>
                  <a:pt x="625116" y="538155"/>
                </a:cubicBezTo>
                <a:cubicBezTo>
                  <a:pt x="625116" y="547867"/>
                  <a:pt x="617204" y="555422"/>
                  <a:pt x="607853" y="555422"/>
                </a:cubicBezTo>
                <a:cubicBezTo>
                  <a:pt x="598143" y="555422"/>
                  <a:pt x="590591" y="547867"/>
                  <a:pt x="590591" y="538155"/>
                </a:cubicBezTo>
                <a:cubicBezTo>
                  <a:pt x="590591" y="495707"/>
                  <a:pt x="573329" y="476281"/>
                  <a:pt x="543120" y="463331"/>
                </a:cubicBezTo>
                <a:cubicBezTo>
                  <a:pt x="544199" y="478440"/>
                  <a:pt x="539884" y="491750"/>
                  <a:pt x="536287" y="503261"/>
                </a:cubicBezTo>
                <a:cubicBezTo>
                  <a:pt x="529455" y="524485"/>
                  <a:pt x="525858" y="535637"/>
                  <a:pt x="547796" y="552544"/>
                </a:cubicBezTo>
                <a:cubicBezTo>
                  <a:pt x="555707" y="558659"/>
                  <a:pt x="556786" y="569451"/>
                  <a:pt x="551032" y="577006"/>
                </a:cubicBezTo>
                <a:cubicBezTo>
                  <a:pt x="547436" y="581322"/>
                  <a:pt x="542401" y="583840"/>
                  <a:pt x="537007" y="583840"/>
                </a:cubicBezTo>
                <a:cubicBezTo>
                  <a:pt x="533770" y="583840"/>
                  <a:pt x="529814" y="582401"/>
                  <a:pt x="526577" y="579883"/>
                </a:cubicBezTo>
                <a:cubicBezTo>
                  <a:pt x="485580" y="547867"/>
                  <a:pt x="495649" y="515852"/>
                  <a:pt x="503202" y="492469"/>
                </a:cubicBezTo>
                <a:cubicBezTo>
                  <a:pt x="509315" y="474123"/>
                  <a:pt x="511473" y="462971"/>
                  <a:pt x="501763" y="449661"/>
                </a:cubicBezTo>
                <a:cubicBezTo>
                  <a:pt x="497807" y="448582"/>
                  <a:pt x="493851" y="447503"/>
                  <a:pt x="489536" y="446424"/>
                </a:cubicBezTo>
                <a:cubicBezTo>
                  <a:pt x="437749" y="433114"/>
                  <a:pt x="376612" y="417286"/>
                  <a:pt x="347483" y="353254"/>
                </a:cubicBezTo>
                <a:cubicBezTo>
                  <a:pt x="318353" y="417286"/>
                  <a:pt x="257216" y="433114"/>
                  <a:pt x="205430" y="446424"/>
                </a:cubicBezTo>
                <a:cubicBezTo>
                  <a:pt x="201114" y="447503"/>
                  <a:pt x="197518" y="448582"/>
                  <a:pt x="193202" y="449661"/>
                </a:cubicBezTo>
                <a:cubicBezTo>
                  <a:pt x="183492" y="462971"/>
                  <a:pt x="185650" y="474123"/>
                  <a:pt x="191764" y="492469"/>
                </a:cubicBezTo>
                <a:cubicBezTo>
                  <a:pt x="199316" y="515852"/>
                  <a:pt x="209745" y="547867"/>
                  <a:pt x="168388" y="579883"/>
                </a:cubicBezTo>
                <a:cubicBezTo>
                  <a:pt x="165151" y="582401"/>
                  <a:pt x="161555" y="583840"/>
                  <a:pt x="157959" y="583840"/>
                </a:cubicBezTo>
                <a:cubicBezTo>
                  <a:pt x="152564" y="583840"/>
                  <a:pt x="147529" y="581322"/>
                  <a:pt x="144293" y="577006"/>
                </a:cubicBezTo>
                <a:cubicBezTo>
                  <a:pt x="138179" y="569451"/>
                  <a:pt x="139618" y="558659"/>
                  <a:pt x="147170" y="552544"/>
                </a:cubicBezTo>
                <a:cubicBezTo>
                  <a:pt x="169107" y="535637"/>
                  <a:pt x="165511" y="524485"/>
                  <a:pt x="158678" y="503261"/>
                </a:cubicBezTo>
                <a:cubicBezTo>
                  <a:pt x="155082" y="491750"/>
                  <a:pt x="150766" y="478440"/>
                  <a:pt x="151845" y="463331"/>
                </a:cubicBezTo>
                <a:cubicBezTo>
                  <a:pt x="121636" y="476281"/>
                  <a:pt x="104734" y="495707"/>
                  <a:pt x="104734" y="538155"/>
                </a:cubicBezTo>
                <a:cubicBezTo>
                  <a:pt x="104734" y="547867"/>
                  <a:pt x="96822" y="555422"/>
                  <a:pt x="87472" y="555422"/>
                </a:cubicBezTo>
                <a:cubicBezTo>
                  <a:pt x="77762" y="555422"/>
                  <a:pt x="69850" y="547867"/>
                  <a:pt x="69850" y="538155"/>
                </a:cubicBezTo>
                <a:cubicBezTo>
                  <a:pt x="69850" y="444985"/>
                  <a:pt x="137460" y="428078"/>
                  <a:pt x="196798" y="412969"/>
                </a:cubicBezTo>
                <a:cubicBezTo>
                  <a:pt x="205430" y="410451"/>
                  <a:pt x="214061" y="408293"/>
                  <a:pt x="222332" y="406134"/>
                </a:cubicBezTo>
                <a:cubicBezTo>
                  <a:pt x="213341" y="388867"/>
                  <a:pt x="198956" y="376636"/>
                  <a:pt x="182413" y="373399"/>
                </a:cubicBezTo>
                <a:cubicBezTo>
                  <a:pt x="165151" y="370161"/>
                  <a:pt x="148968" y="376996"/>
                  <a:pt x="135302" y="393184"/>
                </a:cubicBezTo>
                <a:cubicBezTo>
                  <a:pt x="129188" y="400379"/>
                  <a:pt x="118040" y="401458"/>
                  <a:pt x="110847" y="395342"/>
                </a:cubicBezTo>
                <a:cubicBezTo>
                  <a:pt x="103655" y="388867"/>
                  <a:pt x="102576" y="377716"/>
                  <a:pt x="109049" y="370521"/>
                </a:cubicBezTo>
                <a:cubicBezTo>
                  <a:pt x="130267" y="345340"/>
                  <a:pt x="159757" y="333829"/>
                  <a:pt x="188887" y="339584"/>
                </a:cubicBezTo>
                <a:cubicBezTo>
                  <a:pt x="217657" y="344621"/>
                  <a:pt x="241752" y="365845"/>
                  <a:pt x="255058" y="394623"/>
                </a:cubicBezTo>
                <a:cubicBezTo>
                  <a:pt x="298214" y="376636"/>
                  <a:pt x="330220" y="343901"/>
                  <a:pt x="330220" y="260444"/>
                </a:cubicBezTo>
                <a:lnTo>
                  <a:pt x="330220" y="17267"/>
                </a:lnTo>
                <a:cubicBezTo>
                  <a:pt x="330220" y="7914"/>
                  <a:pt x="338132" y="0"/>
                  <a:pt x="3474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7" name="Freeform 54">
            <a:extLst>
              <a:ext uri="{FF2B5EF4-FFF2-40B4-BE49-F238E27FC236}">
                <a16:creationId xmlns:a16="http://schemas.microsoft.com/office/drawing/2014/main" id="{F3777CCB-93BB-85EA-9B40-095AB8F3F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564" y="3682775"/>
            <a:ext cx="354110" cy="257135"/>
          </a:xfrm>
          <a:custGeom>
            <a:avLst/>
            <a:gdLst>
              <a:gd name="connsiteX0" fmla="*/ 249071 w 764815"/>
              <a:gd name="connsiteY0" fmla="*/ 199444 h 555367"/>
              <a:gd name="connsiteX1" fmla="*/ 297359 w 764815"/>
              <a:gd name="connsiteY1" fmla="*/ 216084 h 555367"/>
              <a:gd name="connsiteX2" fmla="*/ 348889 w 764815"/>
              <a:gd name="connsiteY2" fmla="*/ 364318 h 555367"/>
              <a:gd name="connsiteX3" fmla="*/ 348889 w 764815"/>
              <a:gd name="connsiteY3" fmla="*/ 538097 h 555367"/>
              <a:gd name="connsiteX4" fmla="*/ 331592 w 764815"/>
              <a:gd name="connsiteY4" fmla="*/ 555367 h 555367"/>
              <a:gd name="connsiteX5" fmla="*/ 314295 w 764815"/>
              <a:gd name="connsiteY5" fmla="*/ 538097 h 555367"/>
              <a:gd name="connsiteX6" fmla="*/ 314295 w 764815"/>
              <a:gd name="connsiteY6" fmla="*/ 364318 h 555367"/>
              <a:gd name="connsiteX7" fmla="*/ 277179 w 764815"/>
              <a:gd name="connsiteY7" fmla="*/ 244508 h 555367"/>
              <a:gd name="connsiteX8" fmla="*/ 197901 w 764815"/>
              <a:gd name="connsiteY8" fmla="*/ 241989 h 555367"/>
              <a:gd name="connsiteX9" fmla="*/ 175920 w 764815"/>
              <a:gd name="connsiteY9" fmla="*/ 231195 h 555367"/>
              <a:gd name="connsiteX10" fmla="*/ 186730 w 764815"/>
              <a:gd name="connsiteY10" fmla="*/ 209248 h 555367"/>
              <a:gd name="connsiteX11" fmla="*/ 249071 w 764815"/>
              <a:gd name="connsiteY11" fmla="*/ 199444 h 555367"/>
              <a:gd name="connsiteX12" fmla="*/ 517105 w 764815"/>
              <a:gd name="connsiteY12" fmla="*/ 199444 h 555367"/>
              <a:gd name="connsiteX13" fmla="*/ 579311 w 764815"/>
              <a:gd name="connsiteY13" fmla="*/ 209248 h 555367"/>
              <a:gd name="connsiteX14" fmla="*/ 590482 w 764815"/>
              <a:gd name="connsiteY14" fmla="*/ 231195 h 555367"/>
              <a:gd name="connsiteX15" fmla="*/ 568500 w 764815"/>
              <a:gd name="connsiteY15" fmla="*/ 241989 h 555367"/>
              <a:gd name="connsiteX16" fmla="*/ 488862 w 764815"/>
              <a:gd name="connsiteY16" fmla="*/ 244508 h 555367"/>
              <a:gd name="connsiteX17" fmla="*/ 452106 w 764815"/>
              <a:gd name="connsiteY17" fmla="*/ 364318 h 555367"/>
              <a:gd name="connsiteX18" fmla="*/ 452106 w 764815"/>
              <a:gd name="connsiteY18" fmla="*/ 537738 h 555367"/>
              <a:gd name="connsiteX19" fmla="*/ 434809 w 764815"/>
              <a:gd name="connsiteY19" fmla="*/ 555367 h 555367"/>
              <a:gd name="connsiteX20" fmla="*/ 417512 w 764815"/>
              <a:gd name="connsiteY20" fmla="*/ 537738 h 555367"/>
              <a:gd name="connsiteX21" fmla="*/ 417512 w 764815"/>
              <a:gd name="connsiteY21" fmla="*/ 364318 h 555367"/>
              <a:gd name="connsiteX22" fmla="*/ 468682 w 764815"/>
              <a:gd name="connsiteY22" fmla="*/ 216084 h 555367"/>
              <a:gd name="connsiteX23" fmla="*/ 517105 w 764815"/>
              <a:gd name="connsiteY23" fmla="*/ 199444 h 555367"/>
              <a:gd name="connsiteX24" fmla="*/ 148554 w 764815"/>
              <a:gd name="connsiteY24" fmla="*/ 1207 h 555367"/>
              <a:gd name="connsiteX25" fmla="*/ 247242 w 764815"/>
              <a:gd name="connsiteY25" fmla="*/ 33704 h 555367"/>
              <a:gd name="connsiteX26" fmla="*/ 270275 w 764815"/>
              <a:gd name="connsiteY26" fmla="*/ 141879 h 555367"/>
              <a:gd name="connsiteX27" fmla="*/ 247962 w 764815"/>
              <a:gd name="connsiteY27" fmla="*/ 151223 h 555367"/>
              <a:gd name="connsiteX28" fmla="*/ 238245 w 764815"/>
              <a:gd name="connsiteY28" fmla="*/ 128582 h 555367"/>
              <a:gd name="connsiteX29" fmla="*/ 222770 w 764815"/>
              <a:gd name="connsiteY29" fmla="*/ 58501 h 555367"/>
              <a:gd name="connsiteX30" fmla="*/ 126680 w 764815"/>
              <a:gd name="connsiteY30" fmla="*/ 42329 h 555367"/>
              <a:gd name="connsiteX31" fmla="*/ 34909 w 764815"/>
              <a:gd name="connsiteY31" fmla="*/ 225257 h 555367"/>
              <a:gd name="connsiteX32" fmla="*/ 127760 w 764815"/>
              <a:gd name="connsiteY32" fmla="*/ 409263 h 555367"/>
              <a:gd name="connsiteX33" fmla="*/ 222770 w 764815"/>
              <a:gd name="connsiteY33" fmla="*/ 392372 h 555367"/>
              <a:gd name="connsiteX34" fmla="*/ 238245 w 764815"/>
              <a:gd name="connsiteY34" fmla="*/ 321932 h 555367"/>
              <a:gd name="connsiteX35" fmla="*/ 247962 w 764815"/>
              <a:gd name="connsiteY35" fmla="*/ 299650 h 555367"/>
              <a:gd name="connsiteX36" fmla="*/ 270275 w 764815"/>
              <a:gd name="connsiteY36" fmla="*/ 308994 h 555367"/>
              <a:gd name="connsiteX37" fmla="*/ 247242 w 764815"/>
              <a:gd name="connsiteY37" fmla="*/ 417170 h 555367"/>
              <a:gd name="connsiteX38" fmla="*/ 163388 w 764815"/>
              <a:gd name="connsiteY38" fmla="*/ 450593 h 555367"/>
              <a:gd name="connsiteX39" fmla="*/ 113364 w 764815"/>
              <a:gd name="connsiteY39" fmla="*/ 440530 h 555367"/>
              <a:gd name="connsiteX40" fmla="*/ 0 w 764815"/>
              <a:gd name="connsiteY40" fmla="*/ 225257 h 555367"/>
              <a:gd name="connsiteX41" fmla="*/ 111925 w 764815"/>
              <a:gd name="connsiteY41" fmla="*/ 11062 h 555367"/>
              <a:gd name="connsiteX42" fmla="*/ 148554 w 764815"/>
              <a:gd name="connsiteY42" fmla="*/ 1207 h 555367"/>
              <a:gd name="connsiteX43" fmla="*/ 615963 w 764815"/>
              <a:gd name="connsiteY43" fmla="*/ 853 h 555367"/>
              <a:gd name="connsiteX44" fmla="*/ 651811 w 764815"/>
              <a:gd name="connsiteY44" fmla="*/ 10343 h 555367"/>
              <a:gd name="connsiteX45" fmla="*/ 764815 w 764815"/>
              <a:gd name="connsiteY45" fmla="*/ 225257 h 555367"/>
              <a:gd name="connsiteX46" fmla="*/ 653250 w 764815"/>
              <a:gd name="connsiteY46" fmla="*/ 439811 h 555367"/>
              <a:gd name="connsiteX47" fmla="*/ 601427 w 764815"/>
              <a:gd name="connsiteY47" fmla="*/ 450593 h 555367"/>
              <a:gd name="connsiteX48" fmla="*/ 517933 w 764815"/>
              <a:gd name="connsiteY48" fmla="*/ 417170 h 555367"/>
              <a:gd name="connsiteX49" fmla="*/ 494540 w 764815"/>
              <a:gd name="connsiteY49" fmla="*/ 308994 h 555367"/>
              <a:gd name="connsiteX50" fmla="*/ 517213 w 764815"/>
              <a:gd name="connsiteY50" fmla="*/ 299650 h 555367"/>
              <a:gd name="connsiteX51" fmla="*/ 526570 w 764815"/>
              <a:gd name="connsiteY51" fmla="*/ 321932 h 555367"/>
              <a:gd name="connsiteX52" fmla="*/ 542405 w 764815"/>
              <a:gd name="connsiteY52" fmla="*/ 392372 h 555367"/>
              <a:gd name="connsiteX53" fmla="*/ 638495 w 764815"/>
              <a:gd name="connsiteY53" fmla="*/ 408544 h 555367"/>
              <a:gd name="connsiteX54" fmla="*/ 730266 w 764815"/>
              <a:gd name="connsiteY54" fmla="*/ 225257 h 555367"/>
              <a:gd name="connsiteX55" fmla="*/ 637415 w 764815"/>
              <a:gd name="connsiteY55" fmla="*/ 41610 h 555367"/>
              <a:gd name="connsiteX56" fmla="*/ 542405 w 764815"/>
              <a:gd name="connsiteY56" fmla="*/ 58501 h 555367"/>
              <a:gd name="connsiteX57" fmla="*/ 526570 w 764815"/>
              <a:gd name="connsiteY57" fmla="*/ 128582 h 555367"/>
              <a:gd name="connsiteX58" fmla="*/ 517213 w 764815"/>
              <a:gd name="connsiteY58" fmla="*/ 151223 h 555367"/>
              <a:gd name="connsiteX59" fmla="*/ 494540 w 764815"/>
              <a:gd name="connsiteY59" fmla="*/ 141879 h 555367"/>
              <a:gd name="connsiteX60" fmla="*/ 517933 w 764815"/>
              <a:gd name="connsiteY60" fmla="*/ 33704 h 555367"/>
              <a:gd name="connsiteX61" fmla="*/ 615963 w 764815"/>
              <a:gd name="connsiteY61" fmla="*/ 853 h 55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764815" h="555367">
                <a:moveTo>
                  <a:pt x="249071" y="199444"/>
                </a:moveTo>
                <a:cubicBezTo>
                  <a:pt x="267539" y="200613"/>
                  <a:pt x="283665" y="206190"/>
                  <a:pt x="297359" y="216084"/>
                </a:cubicBezTo>
                <a:cubicBezTo>
                  <a:pt x="331592" y="240550"/>
                  <a:pt x="348889" y="290561"/>
                  <a:pt x="348889" y="364318"/>
                </a:cubicBezTo>
                <a:lnTo>
                  <a:pt x="348889" y="538097"/>
                </a:lnTo>
                <a:cubicBezTo>
                  <a:pt x="348889" y="547812"/>
                  <a:pt x="340962" y="555367"/>
                  <a:pt x="331592" y="555367"/>
                </a:cubicBezTo>
                <a:cubicBezTo>
                  <a:pt x="321863" y="555367"/>
                  <a:pt x="314295" y="547812"/>
                  <a:pt x="314295" y="538097"/>
                </a:cubicBezTo>
                <a:lnTo>
                  <a:pt x="314295" y="364318"/>
                </a:lnTo>
                <a:cubicBezTo>
                  <a:pt x="314295" y="303154"/>
                  <a:pt x="301323" y="261778"/>
                  <a:pt x="277179" y="244508"/>
                </a:cubicBezTo>
                <a:cubicBezTo>
                  <a:pt x="259161" y="231195"/>
                  <a:pt x="232495" y="230476"/>
                  <a:pt x="197901" y="241989"/>
                </a:cubicBezTo>
                <a:cubicBezTo>
                  <a:pt x="188892" y="245227"/>
                  <a:pt x="178802" y="240190"/>
                  <a:pt x="175920" y="231195"/>
                </a:cubicBezTo>
                <a:cubicBezTo>
                  <a:pt x="173037" y="221841"/>
                  <a:pt x="177721" y="212126"/>
                  <a:pt x="186730" y="209248"/>
                </a:cubicBezTo>
                <a:cubicBezTo>
                  <a:pt x="209793" y="201513"/>
                  <a:pt x="230603" y="198274"/>
                  <a:pt x="249071" y="199444"/>
                </a:cubicBezTo>
                <a:close/>
                <a:moveTo>
                  <a:pt x="517105" y="199444"/>
                </a:moveTo>
                <a:cubicBezTo>
                  <a:pt x="535618" y="198274"/>
                  <a:pt x="556429" y="201513"/>
                  <a:pt x="579311" y="209248"/>
                </a:cubicBezTo>
                <a:cubicBezTo>
                  <a:pt x="588320" y="212126"/>
                  <a:pt x="593365" y="221841"/>
                  <a:pt x="590482" y="231195"/>
                </a:cubicBezTo>
                <a:cubicBezTo>
                  <a:pt x="587599" y="240190"/>
                  <a:pt x="577509" y="245227"/>
                  <a:pt x="568500" y="241989"/>
                </a:cubicBezTo>
                <a:cubicBezTo>
                  <a:pt x="533546" y="230476"/>
                  <a:pt x="506880" y="231195"/>
                  <a:pt x="488862" y="244508"/>
                </a:cubicBezTo>
                <a:cubicBezTo>
                  <a:pt x="464718" y="261778"/>
                  <a:pt x="452106" y="303154"/>
                  <a:pt x="452106" y="364318"/>
                </a:cubicBezTo>
                <a:lnTo>
                  <a:pt x="452106" y="537738"/>
                </a:lnTo>
                <a:cubicBezTo>
                  <a:pt x="452106" y="547812"/>
                  <a:pt x="444538" y="555367"/>
                  <a:pt x="434809" y="555367"/>
                </a:cubicBezTo>
                <a:cubicBezTo>
                  <a:pt x="425079" y="555367"/>
                  <a:pt x="417512" y="547812"/>
                  <a:pt x="417512" y="537738"/>
                </a:cubicBezTo>
                <a:lnTo>
                  <a:pt x="417512" y="364318"/>
                </a:lnTo>
                <a:cubicBezTo>
                  <a:pt x="417512" y="290561"/>
                  <a:pt x="434448" y="240550"/>
                  <a:pt x="468682" y="216084"/>
                </a:cubicBezTo>
                <a:cubicBezTo>
                  <a:pt x="482376" y="206190"/>
                  <a:pt x="498592" y="200613"/>
                  <a:pt x="517105" y="199444"/>
                </a:cubicBezTo>
                <a:close/>
                <a:moveTo>
                  <a:pt x="148554" y="1207"/>
                </a:moveTo>
                <a:cubicBezTo>
                  <a:pt x="185296" y="-3223"/>
                  <a:pt x="221330" y="8367"/>
                  <a:pt x="247242" y="33704"/>
                </a:cubicBezTo>
                <a:cubicBezTo>
                  <a:pt x="276753" y="62814"/>
                  <a:pt x="285390" y="104143"/>
                  <a:pt x="270275" y="141879"/>
                </a:cubicBezTo>
                <a:cubicBezTo>
                  <a:pt x="266676" y="150504"/>
                  <a:pt x="256599" y="154817"/>
                  <a:pt x="247962" y="151223"/>
                </a:cubicBezTo>
                <a:cubicBezTo>
                  <a:pt x="238964" y="147629"/>
                  <a:pt x="234646" y="137566"/>
                  <a:pt x="238245" y="128582"/>
                </a:cubicBezTo>
                <a:cubicBezTo>
                  <a:pt x="248322" y="104143"/>
                  <a:pt x="242203" y="77908"/>
                  <a:pt x="222770" y="58501"/>
                </a:cubicBezTo>
                <a:cubicBezTo>
                  <a:pt x="198297" y="34422"/>
                  <a:pt x="160869" y="27953"/>
                  <a:pt x="126680" y="42329"/>
                </a:cubicBezTo>
                <a:cubicBezTo>
                  <a:pt x="50744" y="82221"/>
                  <a:pt x="34909" y="144395"/>
                  <a:pt x="34909" y="225257"/>
                </a:cubicBezTo>
                <a:cubicBezTo>
                  <a:pt x="34909" y="306478"/>
                  <a:pt x="50744" y="368652"/>
                  <a:pt x="127760" y="409263"/>
                </a:cubicBezTo>
                <a:cubicBezTo>
                  <a:pt x="160509" y="422920"/>
                  <a:pt x="198297" y="416451"/>
                  <a:pt x="222770" y="392372"/>
                </a:cubicBezTo>
                <a:cubicBezTo>
                  <a:pt x="242203" y="372965"/>
                  <a:pt x="248322" y="346730"/>
                  <a:pt x="238245" y="321932"/>
                </a:cubicBezTo>
                <a:cubicBezTo>
                  <a:pt x="234646" y="313307"/>
                  <a:pt x="238964" y="303244"/>
                  <a:pt x="247962" y="299650"/>
                </a:cubicBezTo>
                <a:cubicBezTo>
                  <a:pt x="256599" y="296056"/>
                  <a:pt x="266676" y="300009"/>
                  <a:pt x="270275" y="308994"/>
                </a:cubicBezTo>
                <a:cubicBezTo>
                  <a:pt x="285390" y="346730"/>
                  <a:pt x="276753" y="388059"/>
                  <a:pt x="247242" y="417170"/>
                </a:cubicBezTo>
                <a:cubicBezTo>
                  <a:pt x="224929" y="439092"/>
                  <a:pt x="194698" y="450593"/>
                  <a:pt x="163388" y="450593"/>
                </a:cubicBezTo>
                <a:cubicBezTo>
                  <a:pt x="146474" y="450593"/>
                  <a:pt x="129559" y="447358"/>
                  <a:pt x="113364" y="440530"/>
                </a:cubicBezTo>
                <a:cubicBezTo>
                  <a:pt x="13675" y="388419"/>
                  <a:pt x="0" y="306119"/>
                  <a:pt x="0" y="225257"/>
                </a:cubicBezTo>
                <a:cubicBezTo>
                  <a:pt x="0" y="144395"/>
                  <a:pt x="13675" y="62455"/>
                  <a:pt x="111925" y="11062"/>
                </a:cubicBezTo>
                <a:cubicBezTo>
                  <a:pt x="123981" y="5941"/>
                  <a:pt x="136307" y="2684"/>
                  <a:pt x="148554" y="1207"/>
                </a:cubicBezTo>
                <a:close/>
                <a:moveTo>
                  <a:pt x="615963" y="853"/>
                </a:moveTo>
                <a:cubicBezTo>
                  <a:pt x="628036" y="2257"/>
                  <a:pt x="640115" y="5402"/>
                  <a:pt x="651811" y="10343"/>
                </a:cubicBezTo>
                <a:cubicBezTo>
                  <a:pt x="751500" y="62455"/>
                  <a:pt x="764815" y="144395"/>
                  <a:pt x="764815" y="225257"/>
                </a:cubicBezTo>
                <a:cubicBezTo>
                  <a:pt x="764815" y="306119"/>
                  <a:pt x="751500" y="388419"/>
                  <a:pt x="653250" y="439811"/>
                </a:cubicBezTo>
                <a:cubicBezTo>
                  <a:pt x="635976" y="446999"/>
                  <a:pt x="618341" y="450593"/>
                  <a:pt x="601427" y="450593"/>
                </a:cubicBezTo>
                <a:cubicBezTo>
                  <a:pt x="569757" y="450593"/>
                  <a:pt x="539886" y="439092"/>
                  <a:pt x="517933" y="417170"/>
                </a:cubicBezTo>
                <a:cubicBezTo>
                  <a:pt x="488422" y="388059"/>
                  <a:pt x="479425" y="346730"/>
                  <a:pt x="494540" y="308994"/>
                </a:cubicBezTo>
                <a:cubicBezTo>
                  <a:pt x="498139" y="300009"/>
                  <a:pt x="508216" y="296056"/>
                  <a:pt x="517213" y="299650"/>
                </a:cubicBezTo>
                <a:cubicBezTo>
                  <a:pt x="526211" y="303244"/>
                  <a:pt x="530169" y="313307"/>
                  <a:pt x="526570" y="321932"/>
                </a:cubicBezTo>
                <a:cubicBezTo>
                  <a:pt x="516853" y="346730"/>
                  <a:pt x="522612" y="372965"/>
                  <a:pt x="542405" y="392372"/>
                </a:cubicBezTo>
                <a:cubicBezTo>
                  <a:pt x="566518" y="416451"/>
                  <a:pt x="604666" y="422920"/>
                  <a:pt x="638495" y="408544"/>
                </a:cubicBezTo>
                <a:cubicBezTo>
                  <a:pt x="714431" y="368652"/>
                  <a:pt x="730266" y="306478"/>
                  <a:pt x="730266" y="225257"/>
                </a:cubicBezTo>
                <a:cubicBezTo>
                  <a:pt x="730266" y="144395"/>
                  <a:pt x="714431" y="82221"/>
                  <a:pt x="637415" y="41610"/>
                </a:cubicBezTo>
                <a:cubicBezTo>
                  <a:pt x="604666" y="27953"/>
                  <a:pt x="566518" y="34422"/>
                  <a:pt x="542405" y="58501"/>
                </a:cubicBezTo>
                <a:cubicBezTo>
                  <a:pt x="522612" y="77908"/>
                  <a:pt x="516853" y="104143"/>
                  <a:pt x="526570" y="128582"/>
                </a:cubicBezTo>
                <a:cubicBezTo>
                  <a:pt x="530169" y="137566"/>
                  <a:pt x="526211" y="147629"/>
                  <a:pt x="517213" y="151223"/>
                </a:cubicBezTo>
                <a:cubicBezTo>
                  <a:pt x="508216" y="154817"/>
                  <a:pt x="498139" y="150504"/>
                  <a:pt x="494540" y="141879"/>
                </a:cubicBezTo>
                <a:cubicBezTo>
                  <a:pt x="479425" y="104143"/>
                  <a:pt x="488422" y="62814"/>
                  <a:pt x="517933" y="33704"/>
                </a:cubicBezTo>
                <a:cubicBezTo>
                  <a:pt x="543575" y="8097"/>
                  <a:pt x="579744" y="-3358"/>
                  <a:pt x="615963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78F9A410-F8A2-6BA6-9D24-AA0A15BC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478" y="2844780"/>
            <a:ext cx="286655" cy="338106"/>
          </a:xfrm>
          <a:custGeom>
            <a:avLst/>
            <a:gdLst>
              <a:gd name="T0" fmla="*/ 1031 w 1720"/>
              <a:gd name="T1" fmla="*/ 1622 h 2029"/>
              <a:gd name="T2" fmla="*/ 1021 w 1720"/>
              <a:gd name="T3" fmla="*/ 1555 h 2029"/>
              <a:gd name="T4" fmla="*/ 730 w 1720"/>
              <a:gd name="T5" fmla="*/ 1649 h 2029"/>
              <a:gd name="T6" fmla="*/ 663 w 1720"/>
              <a:gd name="T7" fmla="*/ 1663 h 2029"/>
              <a:gd name="T8" fmla="*/ 799 w 1720"/>
              <a:gd name="T9" fmla="*/ 1925 h 2029"/>
              <a:gd name="T10" fmla="*/ 169 w 1720"/>
              <a:gd name="T11" fmla="*/ 1286 h 2029"/>
              <a:gd name="T12" fmla="*/ 380 w 1720"/>
              <a:gd name="T13" fmla="*/ 1241 h 2029"/>
              <a:gd name="T14" fmla="*/ 414 w 1720"/>
              <a:gd name="T15" fmla="*/ 1255 h 2029"/>
              <a:gd name="T16" fmla="*/ 448 w 1720"/>
              <a:gd name="T17" fmla="*/ 1173 h 2029"/>
              <a:gd name="T18" fmla="*/ 448 w 1720"/>
              <a:gd name="T19" fmla="*/ 855 h 2029"/>
              <a:gd name="T20" fmla="*/ 448 w 1720"/>
              <a:gd name="T21" fmla="*/ 787 h 2029"/>
              <a:gd name="T22" fmla="*/ 283 w 1720"/>
              <a:gd name="T23" fmla="*/ 883 h 2029"/>
              <a:gd name="T24" fmla="*/ 116 w 1720"/>
              <a:gd name="T25" fmla="*/ 1063 h 2029"/>
              <a:gd name="T26" fmla="*/ 218 w 1720"/>
              <a:gd name="T27" fmla="*/ 734 h 2029"/>
              <a:gd name="T28" fmla="*/ 799 w 1720"/>
              <a:gd name="T29" fmla="*/ 664 h 2029"/>
              <a:gd name="T30" fmla="*/ 678 w 1720"/>
              <a:gd name="T31" fmla="*/ 1069 h 2029"/>
              <a:gd name="T32" fmla="*/ 573 w 1720"/>
              <a:gd name="T33" fmla="*/ 1366 h 2029"/>
              <a:gd name="T34" fmla="*/ 573 w 1720"/>
              <a:gd name="T35" fmla="*/ 1434 h 2029"/>
              <a:gd name="T36" fmla="*/ 641 w 1720"/>
              <a:gd name="T37" fmla="*/ 1434 h 2029"/>
              <a:gd name="T38" fmla="*/ 751 w 1720"/>
              <a:gd name="T39" fmla="*/ 1304 h 2029"/>
              <a:gd name="T40" fmla="*/ 912 w 1720"/>
              <a:gd name="T41" fmla="*/ 1181 h 2029"/>
              <a:gd name="T42" fmla="*/ 993 w 1720"/>
              <a:gd name="T43" fmla="*/ 1352 h 2029"/>
              <a:gd name="T44" fmla="*/ 1004 w 1720"/>
              <a:gd name="T45" fmla="*/ 1350 h 2029"/>
              <a:gd name="T46" fmla="*/ 1105 w 1720"/>
              <a:gd name="T47" fmla="*/ 1156 h 2029"/>
              <a:gd name="T48" fmla="*/ 1134 w 1720"/>
              <a:gd name="T49" fmla="*/ 1094 h 2029"/>
              <a:gd name="T50" fmla="*/ 897 w 1720"/>
              <a:gd name="T51" fmla="*/ 1006 h 2029"/>
              <a:gd name="T52" fmla="*/ 1478 w 1720"/>
              <a:gd name="T53" fmla="*/ 734 h 2029"/>
              <a:gd name="T54" fmla="*/ 1427 w 1720"/>
              <a:gd name="T55" fmla="*/ 1089 h 2029"/>
              <a:gd name="T56" fmla="*/ 1413 w 1720"/>
              <a:gd name="T57" fmla="*/ 883 h 2029"/>
              <a:gd name="T58" fmla="*/ 1248 w 1720"/>
              <a:gd name="T59" fmla="*/ 787 h 2029"/>
              <a:gd name="T60" fmla="*/ 1331 w 1720"/>
              <a:gd name="T61" fmla="*/ 937 h 2029"/>
              <a:gd name="T62" fmla="*/ 1239 w 1720"/>
              <a:gd name="T63" fmla="*/ 1282 h 2029"/>
              <a:gd name="T64" fmla="*/ 1282 w 1720"/>
              <a:gd name="T65" fmla="*/ 1352 h 2029"/>
              <a:gd name="T66" fmla="*/ 1393 w 1720"/>
              <a:gd name="T67" fmla="*/ 1189 h 2029"/>
              <a:gd name="T68" fmla="*/ 897 w 1720"/>
              <a:gd name="T69" fmla="*/ 1925 h 2029"/>
              <a:gd name="T70" fmla="*/ 462 w 1720"/>
              <a:gd name="T71" fmla="*/ 97 h 2029"/>
              <a:gd name="T72" fmla="*/ 404 w 1720"/>
              <a:gd name="T73" fmla="*/ 311 h 2029"/>
              <a:gd name="T74" fmla="*/ 349 w 1720"/>
              <a:gd name="T75" fmla="*/ 547 h 2029"/>
              <a:gd name="T76" fmla="*/ 266 w 1720"/>
              <a:gd name="T77" fmla="*/ 357 h 2029"/>
              <a:gd name="T78" fmla="*/ 1019 w 1720"/>
              <a:gd name="T79" fmla="*/ 353 h 2029"/>
              <a:gd name="T80" fmla="*/ 1427 w 1720"/>
              <a:gd name="T81" fmla="*/ 579 h 2029"/>
              <a:gd name="T82" fmla="*/ 848 w 1720"/>
              <a:gd name="T83" fmla="*/ 578 h 2029"/>
              <a:gd name="T84" fmla="*/ 480 w 1720"/>
              <a:gd name="T85" fmla="*/ 370 h 2029"/>
              <a:gd name="T86" fmla="*/ 703 w 1720"/>
              <a:gd name="T87" fmla="*/ 291 h 2029"/>
              <a:gd name="T88" fmla="*/ 1322 w 1720"/>
              <a:gd name="T89" fmla="*/ 166 h 2029"/>
              <a:gd name="T90" fmla="*/ 1182 w 1720"/>
              <a:gd name="T91" fmla="*/ 309 h 2029"/>
              <a:gd name="T92" fmla="*/ 1248 w 1720"/>
              <a:gd name="T93" fmla="*/ 117 h 2029"/>
              <a:gd name="T94" fmla="*/ 1523 w 1720"/>
              <a:gd name="T95" fmla="*/ 646 h 2029"/>
              <a:gd name="T96" fmla="*/ 1475 w 1720"/>
              <a:gd name="T97" fmla="*/ 339 h 2029"/>
              <a:gd name="T98" fmla="*/ 1316 w 1720"/>
              <a:gd name="T99" fmla="*/ 332 h 2029"/>
              <a:gd name="T100" fmla="*/ 1406 w 1720"/>
              <a:gd name="T101" fmla="*/ 106 h 2029"/>
              <a:gd name="T102" fmla="*/ 1221 w 1720"/>
              <a:gd name="T103" fmla="*/ 3 h 2029"/>
              <a:gd name="T104" fmla="*/ 1191 w 1720"/>
              <a:gd name="T105" fmla="*/ 28 h 2029"/>
              <a:gd name="T106" fmla="*/ 703 w 1720"/>
              <a:gd name="T107" fmla="*/ 194 h 2029"/>
              <a:gd name="T108" fmla="*/ 603 w 1720"/>
              <a:gd name="T109" fmla="*/ 202 h 2029"/>
              <a:gd name="T110" fmla="*/ 511 w 1720"/>
              <a:gd name="T111" fmla="*/ 1 h 2029"/>
              <a:gd name="T112" fmla="*/ 283 w 1720"/>
              <a:gd name="T113" fmla="*/ 15 h 2029"/>
              <a:gd name="T114" fmla="*/ 169 w 1720"/>
              <a:gd name="T115" fmla="*/ 354 h 2029"/>
              <a:gd name="T116" fmla="*/ 49 w 1720"/>
              <a:gd name="T117" fmla="*/ 834 h 2029"/>
              <a:gd name="T118" fmla="*/ 79 w 1720"/>
              <a:gd name="T119" fmla="*/ 1322 h 2029"/>
              <a:gd name="T120" fmla="*/ 1617 w 1720"/>
              <a:gd name="T121" fmla="*/ 1322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20" h="2029">
                <a:moveTo>
                  <a:pt x="897" y="1925"/>
                </a:moveTo>
                <a:lnTo>
                  <a:pt x="897" y="1802"/>
                </a:lnTo>
                <a:lnTo>
                  <a:pt x="1031" y="1622"/>
                </a:lnTo>
                <a:lnTo>
                  <a:pt x="1031" y="1622"/>
                </a:lnTo>
                <a:cubicBezTo>
                  <a:pt x="1047" y="1601"/>
                  <a:pt x="1043" y="1571"/>
                  <a:pt x="1021" y="1555"/>
                </a:cubicBezTo>
                <a:lnTo>
                  <a:pt x="1021" y="1555"/>
                </a:lnTo>
                <a:cubicBezTo>
                  <a:pt x="1000" y="1539"/>
                  <a:pt x="970" y="1543"/>
                  <a:pt x="954" y="1564"/>
                </a:cubicBezTo>
                <a:lnTo>
                  <a:pt x="837" y="1720"/>
                </a:lnTo>
                <a:lnTo>
                  <a:pt x="730" y="1649"/>
                </a:lnTo>
                <a:lnTo>
                  <a:pt x="730" y="1649"/>
                </a:lnTo>
                <a:cubicBezTo>
                  <a:pt x="708" y="1635"/>
                  <a:pt x="678" y="1641"/>
                  <a:pt x="663" y="1663"/>
                </a:cubicBezTo>
                <a:lnTo>
                  <a:pt x="663" y="1663"/>
                </a:lnTo>
                <a:cubicBezTo>
                  <a:pt x="648" y="1685"/>
                  <a:pt x="655" y="1715"/>
                  <a:pt x="677" y="1730"/>
                </a:cubicBezTo>
                <a:lnTo>
                  <a:pt x="799" y="1812"/>
                </a:lnTo>
                <a:lnTo>
                  <a:pt x="799" y="1925"/>
                </a:lnTo>
                <a:lnTo>
                  <a:pt x="799" y="1925"/>
                </a:lnTo>
                <a:cubicBezTo>
                  <a:pt x="583" y="1879"/>
                  <a:pt x="274" y="1547"/>
                  <a:pt x="169" y="1286"/>
                </a:cubicBezTo>
                <a:lnTo>
                  <a:pt x="169" y="1286"/>
                </a:lnTo>
                <a:cubicBezTo>
                  <a:pt x="152" y="1243"/>
                  <a:pt x="140" y="1201"/>
                  <a:pt x="131" y="1159"/>
                </a:cubicBezTo>
                <a:lnTo>
                  <a:pt x="297" y="1159"/>
                </a:lnTo>
                <a:lnTo>
                  <a:pt x="380" y="1241"/>
                </a:lnTo>
                <a:lnTo>
                  <a:pt x="380" y="1241"/>
                </a:lnTo>
                <a:cubicBezTo>
                  <a:pt x="389" y="1250"/>
                  <a:pt x="401" y="1255"/>
                  <a:pt x="414" y="1255"/>
                </a:cubicBezTo>
                <a:lnTo>
                  <a:pt x="414" y="1255"/>
                </a:lnTo>
                <a:cubicBezTo>
                  <a:pt x="426" y="1255"/>
                  <a:pt x="438" y="1250"/>
                  <a:pt x="448" y="1241"/>
                </a:cubicBezTo>
                <a:lnTo>
                  <a:pt x="448" y="1241"/>
                </a:lnTo>
                <a:cubicBezTo>
                  <a:pt x="467" y="1222"/>
                  <a:pt x="467" y="1192"/>
                  <a:pt x="448" y="1173"/>
                </a:cubicBezTo>
                <a:lnTo>
                  <a:pt x="365" y="1091"/>
                </a:lnTo>
                <a:lnTo>
                  <a:pt x="365" y="937"/>
                </a:lnTo>
                <a:lnTo>
                  <a:pt x="448" y="855"/>
                </a:lnTo>
                <a:lnTo>
                  <a:pt x="448" y="855"/>
                </a:lnTo>
                <a:cubicBezTo>
                  <a:pt x="467" y="836"/>
                  <a:pt x="467" y="806"/>
                  <a:pt x="448" y="787"/>
                </a:cubicBezTo>
                <a:lnTo>
                  <a:pt x="448" y="787"/>
                </a:lnTo>
                <a:cubicBezTo>
                  <a:pt x="429" y="768"/>
                  <a:pt x="398" y="768"/>
                  <a:pt x="380" y="787"/>
                </a:cubicBezTo>
                <a:lnTo>
                  <a:pt x="283" y="883"/>
                </a:lnTo>
                <a:lnTo>
                  <a:pt x="283" y="883"/>
                </a:lnTo>
                <a:cubicBezTo>
                  <a:pt x="274" y="893"/>
                  <a:pt x="269" y="905"/>
                  <a:pt x="269" y="917"/>
                </a:cubicBezTo>
                <a:lnTo>
                  <a:pt x="269" y="1063"/>
                </a:lnTo>
                <a:lnTo>
                  <a:pt x="116" y="1063"/>
                </a:lnTo>
                <a:lnTo>
                  <a:pt x="116" y="1063"/>
                </a:lnTo>
                <a:cubicBezTo>
                  <a:pt x="107" y="931"/>
                  <a:pt x="140" y="815"/>
                  <a:pt x="218" y="734"/>
                </a:cubicBezTo>
                <a:lnTo>
                  <a:pt x="218" y="734"/>
                </a:lnTo>
                <a:cubicBezTo>
                  <a:pt x="291" y="657"/>
                  <a:pt x="400" y="617"/>
                  <a:pt x="532" y="617"/>
                </a:cubicBezTo>
                <a:lnTo>
                  <a:pt x="532" y="617"/>
                </a:lnTo>
                <a:cubicBezTo>
                  <a:pt x="613" y="617"/>
                  <a:pt x="704" y="633"/>
                  <a:pt x="799" y="664"/>
                </a:cubicBezTo>
                <a:lnTo>
                  <a:pt x="799" y="995"/>
                </a:lnTo>
                <a:lnTo>
                  <a:pt x="678" y="1069"/>
                </a:lnTo>
                <a:lnTo>
                  <a:pt x="678" y="1069"/>
                </a:lnTo>
                <a:cubicBezTo>
                  <a:pt x="664" y="1078"/>
                  <a:pt x="655" y="1094"/>
                  <a:pt x="655" y="1111"/>
                </a:cubicBezTo>
                <a:lnTo>
                  <a:pt x="655" y="1284"/>
                </a:lnTo>
                <a:lnTo>
                  <a:pt x="573" y="1366"/>
                </a:lnTo>
                <a:lnTo>
                  <a:pt x="573" y="1366"/>
                </a:lnTo>
                <a:cubicBezTo>
                  <a:pt x="554" y="1385"/>
                  <a:pt x="554" y="1416"/>
                  <a:pt x="573" y="1434"/>
                </a:cubicBezTo>
                <a:lnTo>
                  <a:pt x="573" y="1434"/>
                </a:lnTo>
                <a:cubicBezTo>
                  <a:pt x="582" y="1444"/>
                  <a:pt x="595" y="1449"/>
                  <a:pt x="607" y="1449"/>
                </a:cubicBezTo>
                <a:lnTo>
                  <a:pt x="607" y="1449"/>
                </a:lnTo>
                <a:cubicBezTo>
                  <a:pt x="619" y="1449"/>
                  <a:pt x="632" y="1444"/>
                  <a:pt x="641" y="1434"/>
                </a:cubicBezTo>
                <a:lnTo>
                  <a:pt x="737" y="1338"/>
                </a:lnTo>
                <a:lnTo>
                  <a:pt x="737" y="1338"/>
                </a:lnTo>
                <a:cubicBezTo>
                  <a:pt x="747" y="1329"/>
                  <a:pt x="751" y="1316"/>
                  <a:pt x="751" y="1304"/>
                </a:cubicBezTo>
                <a:lnTo>
                  <a:pt x="751" y="1138"/>
                </a:lnTo>
                <a:lnTo>
                  <a:pt x="837" y="1086"/>
                </a:lnTo>
                <a:lnTo>
                  <a:pt x="912" y="1181"/>
                </a:lnTo>
                <a:lnTo>
                  <a:pt x="946" y="1315"/>
                </a:lnTo>
                <a:lnTo>
                  <a:pt x="946" y="1315"/>
                </a:lnTo>
                <a:cubicBezTo>
                  <a:pt x="952" y="1338"/>
                  <a:pt x="971" y="1352"/>
                  <a:pt x="993" y="1352"/>
                </a:cubicBezTo>
                <a:lnTo>
                  <a:pt x="993" y="1352"/>
                </a:lnTo>
                <a:cubicBezTo>
                  <a:pt x="997" y="1352"/>
                  <a:pt x="1000" y="1351"/>
                  <a:pt x="1004" y="1350"/>
                </a:cubicBezTo>
                <a:lnTo>
                  <a:pt x="1004" y="1350"/>
                </a:lnTo>
                <a:cubicBezTo>
                  <a:pt x="1030" y="1344"/>
                  <a:pt x="1046" y="1318"/>
                  <a:pt x="1040" y="1292"/>
                </a:cubicBezTo>
                <a:lnTo>
                  <a:pt x="1014" y="1189"/>
                </a:lnTo>
                <a:lnTo>
                  <a:pt x="1105" y="1156"/>
                </a:lnTo>
                <a:lnTo>
                  <a:pt x="1105" y="1156"/>
                </a:lnTo>
                <a:cubicBezTo>
                  <a:pt x="1131" y="1147"/>
                  <a:pt x="1144" y="1119"/>
                  <a:pt x="1134" y="1094"/>
                </a:cubicBezTo>
                <a:lnTo>
                  <a:pt x="1134" y="1094"/>
                </a:lnTo>
                <a:cubicBezTo>
                  <a:pt x="1125" y="1069"/>
                  <a:pt x="1098" y="1056"/>
                  <a:pt x="1073" y="1066"/>
                </a:cubicBezTo>
                <a:lnTo>
                  <a:pt x="973" y="1102"/>
                </a:lnTo>
                <a:lnTo>
                  <a:pt x="897" y="1006"/>
                </a:lnTo>
                <a:lnTo>
                  <a:pt x="897" y="664"/>
                </a:lnTo>
                <a:lnTo>
                  <a:pt x="897" y="664"/>
                </a:lnTo>
                <a:cubicBezTo>
                  <a:pt x="1148" y="584"/>
                  <a:pt x="1359" y="609"/>
                  <a:pt x="1478" y="734"/>
                </a:cubicBezTo>
                <a:lnTo>
                  <a:pt x="1478" y="734"/>
                </a:lnTo>
                <a:cubicBezTo>
                  <a:pt x="1582" y="843"/>
                  <a:pt x="1609" y="1015"/>
                  <a:pt x="1555" y="1204"/>
                </a:cubicBezTo>
                <a:lnTo>
                  <a:pt x="1427" y="1089"/>
                </a:lnTo>
                <a:lnTo>
                  <a:pt x="1427" y="917"/>
                </a:lnTo>
                <a:lnTo>
                  <a:pt x="1427" y="917"/>
                </a:lnTo>
                <a:cubicBezTo>
                  <a:pt x="1427" y="905"/>
                  <a:pt x="1422" y="893"/>
                  <a:pt x="1413" y="883"/>
                </a:cubicBezTo>
                <a:lnTo>
                  <a:pt x="1316" y="787"/>
                </a:lnTo>
                <a:lnTo>
                  <a:pt x="1316" y="787"/>
                </a:lnTo>
                <a:cubicBezTo>
                  <a:pt x="1297" y="768"/>
                  <a:pt x="1267" y="768"/>
                  <a:pt x="1248" y="787"/>
                </a:cubicBezTo>
                <a:lnTo>
                  <a:pt x="1248" y="787"/>
                </a:lnTo>
                <a:cubicBezTo>
                  <a:pt x="1230" y="806"/>
                  <a:pt x="1230" y="836"/>
                  <a:pt x="1248" y="855"/>
                </a:cubicBezTo>
                <a:lnTo>
                  <a:pt x="1331" y="937"/>
                </a:lnTo>
                <a:lnTo>
                  <a:pt x="1331" y="1099"/>
                </a:lnTo>
                <a:lnTo>
                  <a:pt x="1239" y="1282"/>
                </a:lnTo>
                <a:lnTo>
                  <a:pt x="1239" y="1282"/>
                </a:lnTo>
                <a:cubicBezTo>
                  <a:pt x="1227" y="1306"/>
                  <a:pt x="1236" y="1335"/>
                  <a:pt x="1261" y="1347"/>
                </a:cubicBezTo>
                <a:lnTo>
                  <a:pt x="1261" y="1347"/>
                </a:lnTo>
                <a:cubicBezTo>
                  <a:pt x="1268" y="1350"/>
                  <a:pt x="1275" y="1352"/>
                  <a:pt x="1282" y="1352"/>
                </a:cubicBezTo>
                <a:lnTo>
                  <a:pt x="1282" y="1352"/>
                </a:lnTo>
                <a:cubicBezTo>
                  <a:pt x="1300" y="1352"/>
                  <a:pt x="1317" y="1342"/>
                  <a:pt x="1325" y="1325"/>
                </a:cubicBezTo>
                <a:lnTo>
                  <a:pt x="1393" y="1189"/>
                </a:lnTo>
                <a:lnTo>
                  <a:pt x="1519" y="1302"/>
                </a:lnTo>
                <a:lnTo>
                  <a:pt x="1519" y="1302"/>
                </a:lnTo>
                <a:cubicBezTo>
                  <a:pt x="1409" y="1561"/>
                  <a:pt x="1109" y="1880"/>
                  <a:pt x="897" y="1925"/>
                </a:cubicBezTo>
                <a:close/>
                <a:moveTo>
                  <a:pt x="338" y="97"/>
                </a:moveTo>
                <a:lnTo>
                  <a:pt x="462" y="97"/>
                </a:lnTo>
                <a:lnTo>
                  <a:pt x="462" y="97"/>
                </a:lnTo>
                <a:cubicBezTo>
                  <a:pt x="464" y="149"/>
                  <a:pt x="471" y="199"/>
                  <a:pt x="498" y="238"/>
                </a:cubicBezTo>
                <a:lnTo>
                  <a:pt x="498" y="238"/>
                </a:lnTo>
                <a:cubicBezTo>
                  <a:pt x="461" y="257"/>
                  <a:pt x="428" y="280"/>
                  <a:pt x="404" y="311"/>
                </a:cubicBezTo>
                <a:lnTo>
                  <a:pt x="404" y="311"/>
                </a:lnTo>
                <a:cubicBezTo>
                  <a:pt x="340" y="394"/>
                  <a:pt x="342" y="496"/>
                  <a:pt x="349" y="547"/>
                </a:cubicBezTo>
                <a:lnTo>
                  <a:pt x="349" y="547"/>
                </a:lnTo>
                <a:cubicBezTo>
                  <a:pt x="310" y="559"/>
                  <a:pt x="274" y="576"/>
                  <a:pt x="241" y="596"/>
                </a:cubicBezTo>
                <a:lnTo>
                  <a:pt x="241" y="596"/>
                </a:lnTo>
                <a:cubicBezTo>
                  <a:pt x="260" y="505"/>
                  <a:pt x="264" y="426"/>
                  <a:pt x="266" y="357"/>
                </a:cubicBezTo>
                <a:lnTo>
                  <a:pt x="266" y="357"/>
                </a:lnTo>
                <a:cubicBezTo>
                  <a:pt x="269" y="247"/>
                  <a:pt x="271" y="173"/>
                  <a:pt x="338" y="97"/>
                </a:cubicBezTo>
                <a:close/>
                <a:moveTo>
                  <a:pt x="1019" y="353"/>
                </a:moveTo>
                <a:lnTo>
                  <a:pt x="1019" y="353"/>
                </a:lnTo>
                <a:cubicBezTo>
                  <a:pt x="1103" y="389"/>
                  <a:pt x="1198" y="430"/>
                  <a:pt x="1427" y="435"/>
                </a:cubicBezTo>
                <a:lnTo>
                  <a:pt x="1427" y="579"/>
                </a:lnTo>
                <a:lnTo>
                  <a:pt x="1427" y="579"/>
                </a:lnTo>
                <a:cubicBezTo>
                  <a:pt x="1278" y="503"/>
                  <a:pt x="1076" y="502"/>
                  <a:pt x="848" y="578"/>
                </a:cubicBezTo>
                <a:lnTo>
                  <a:pt x="848" y="578"/>
                </a:lnTo>
                <a:cubicBezTo>
                  <a:pt x="700" y="528"/>
                  <a:pt x="563" y="512"/>
                  <a:pt x="444" y="527"/>
                </a:cubicBezTo>
                <a:lnTo>
                  <a:pt x="444" y="527"/>
                </a:lnTo>
                <a:cubicBezTo>
                  <a:pt x="440" y="489"/>
                  <a:pt x="440" y="422"/>
                  <a:pt x="480" y="370"/>
                </a:cubicBezTo>
                <a:lnTo>
                  <a:pt x="480" y="370"/>
                </a:lnTo>
                <a:cubicBezTo>
                  <a:pt x="521" y="317"/>
                  <a:pt x="596" y="291"/>
                  <a:pt x="703" y="291"/>
                </a:cubicBezTo>
                <a:lnTo>
                  <a:pt x="703" y="291"/>
                </a:lnTo>
                <a:cubicBezTo>
                  <a:pt x="875" y="291"/>
                  <a:pt x="941" y="319"/>
                  <a:pt x="1019" y="353"/>
                </a:cubicBezTo>
                <a:close/>
                <a:moveTo>
                  <a:pt x="1248" y="117"/>
                </a:moveTo>
                <a:lnTo>
                  <a:pt x="1322" y="166"/>
                </a:lnTo>
                <a:lnTo>
                  <a:pt x="1322" y="166"/>
                </a:lnTo>
                <a:cubicBezTo>
                  <a:pt x="1304" y="208"/>
                  <a:pt x="1229" y="291"/>
                  <a:pt x="1182" y="309"/>
                </a:cubicBezTo>
                <a:lnTo>
                  <a:pt x="1182" y="309"/>
                </a:lnTo>
                <a:cubicBezTo>
                  <a:pt x="1127" y="296"/>
                  <a:pt x="1071" y="268"/>
                  <a:pt x="1049" y="261"/>
                </a:cubicBezTo>
                <a:lnTo>
                  <a:pt x="1049" y="261"/>
                </a:lnTo>
                <a:cubicBezTo>
                  <a:pt x="1129" y="226"/>
                  <a:pt x="1202" y="175"/>
                  <a:pt x="1248" y="117"/>
                </a:cubicBezTo>
                <a:close/>
                <a:moveTo>
                  <a:pt x="1548" y="667"/>
                </a:moveTo>
                <a:lnTo>
                  <a:pt x="1548" y="667"/>
                </a:lnTo>
                <a:cubicBezTo>
                  <a:pt x="1541" y="660"/>
                  <a:pt x="1532" y="653"/>
                  <a:pt x="1523" y="646"/>
                </a:cubicBezTo>
                <a:lnTo>
                  <a:pt x="1523" y="387"/>
                </a:lnTo>
                <a:lnTo>
                  <a:pt x="1523" y="387"/>
                </a:lnTo>
                <a:cubicBezTo>
                  <a:pt x="1523" y="361"/>
                  <a:pt x="1502" y="339"/>
                  <a:pt x="1475" y="339"/>
                </a:cubicBezTo>
                <a:lnTo>
                  <a:pt x="1475" y="339"/>
                </a:lnTo>
                <a:cubicBezTo>
                  <a:pt x="1413" y="339"/>
                  <a:pt x="1361" y="337"/>
                  <a:pt x="1316" y="332"/>
                </a:cubicBezTo>
                <a:lnTo>
                  <a:pt x="1316" y="332"/>
                </a:lnTo>
                <a:cubicBezTo>
                  <a:pt x="1376" y="276"/>
                  <a:pt x="1418" y="200"/>
                  <a:pt x="1426" y="154"/>
                </a:cubicBezTo>
                <a:lnTo>
                  <a:pt x="1426" y="154"/>
                </a:lnTo>
                <a:cubicBezTo>
                  <a:pt x="1429" y="135"/>
                  <a:pt x="1421" y="116"/>
                  <a:pt x="1406" y="106"/>
                </a:cubicBezTo>
                <a:lnTo>
                  <a:pt x="1261" y="10"/>
                </a:lnTo>
                <a:lnTo>
                  <a:pt x="1261" y="10"/>
                </a:lnTo>
                <a:cubicBezTo>
                  <a:pt x="1249" y="2"/>
                  <a:pt x="1235" y="0"/>
                  <a:pt x="1221" y="3"/>
                </a:cubicBezTo>
                <a:lnTo>
                  <a:pt x="1221" y="3"/>
                </a:lnTo>
                <a:cubicBezTo>
                  <a:pt x="1208" y="6"/>
                  <a:pt x="1196" y="16"/>
                  <a:pt x="1191" y="28"/>
                </a:cubicBezTo>
                <a:lnTo>
                  <a:pt x="1191" y="28"/>
                </a:lnTo>
                <a:cubicBezTo>
                  <a:pt x="1152" y="106"/>
                  <a:pt x="996" y="206"/>
                  <a:pt x="873" y="206"/>
                </a:cubicBezTo>
                <a:lnTo>
                  <a:pt x="873" y="206"/>
                </a:lnTo>
                <a:cubicBezTo>
                  <a:pt x="827" y="199"/>
                  <a:pt x="773" y="194"/>
                  <a:pt x="703" y="194"/>
                </a:cubicBezTo>
                <a:lnTo>
                  <a:pt x="703" y="194"/>
                </a:lnTo>
                <a:cubicBezTo>
                  <a:pt x="667" y="194"/>
                  <a:pt x="635" y="197"/>
                  <a:pt x="603" y="202"/>
                </a:cubicBezTo>
                <a:lnTo>
                  <a:pt x="603" y="202"/>
                </a:lnTo>
                <a:cubicBezTo>
                  <a:pt x="565" y="187"/>
                  <a:pt x="559" y="155"/>
                  <a:pt x="559" y="49"/>
                </a:cubicBezTo>
                <a:lnTo>
                  <a:pt x="559" y="49"/>
                </a:lnTo>
                <a:cubicBezTo>
                  <a:pt x="559" y="23"/>
                  <a:pt x="537" y="1"/>
                  <a:pt x="511" y="1"/>
                </a:cubicBezTo>
                <a:lnTo>
                  <a:pt x="317" y="1"/>
                </a:lnTo>
                <a:lnTo>
                  <a:pt x="317" y="1"/>
                </a:lnTo>
                <a:cubicBezTo>
                  <a:pt x="304" y="1"/>
                  <a:pt x="292" y="6"/>
                  <a:pt x="283" y="15"/>
                </a:cubicBezTo>
                <a:lnTo>
                  <a:pt x="283" y="15"/>
                </a:lnTo>
                <a:cubicBezTo>
                  <a:pt x="176" y="122"/>
                  <a:pt x="173" y="230"/>
                  <a:pt x="169" y="354"/>
                </a:cubicBezTo>
                <a:lnTo>
                  <a:pt x="169" y="354"/>
                </a:lnTo>
                <a:cubicBezTo>
                  <a:pt x="166" y="462"/>
                  <a:pt x="175" y="596"/>
                  <a:pt x="92" y="741"/>
                </a:cubicBezTo>
                <a:lnTo>
                  <a:pt x="92" y="741"/>
                </a:lnTo>
                <a:cubicBezTo>
                  <a:pt x="77" y="766"/>
                  <a:pt x="61" y="801"/>
                  <a:pt x="49" y="834"/>
                </a:cubicBezTo>
                <a:lnTo>
                  <a:pt x="49" y="834"/>
                </a:lnTo>
                <a:cubicBezTo>
                  <a:pt x="0" y="973"/>
                  <a:pt x="8" y="1144"/>
                  <a:pt x="79" y="1322"/>
                </a:cubicBezTo>
                <a:lnTo>
                  <a:pt x="79" y="1322"/>
                </a:lnTo>
                <a:cubicBezTo>
                  <a:pt x="207" y="1639"/>
                  <a:pt x="586" y="2028"/>
                  <a:pt x="848" y="2028"/>
                </a:cubicBezTo>
                <a:lnTo>
                  <a:pt x="848" y="2028"/>
                </a:lnTo>
                <a:cubicBezTo>
                  <a:pt x="1110" y="2028"/>
                  <a:pt x="1490" y="1639"/>
                  <a:pt x="1617" y="1322"/>
                </a:cubicBezTo>
                <a:lnTo>
                  <a:pt x="1617" y="1322"/>
                </a:lnTo>
                <a:cubicBezTo>
                  <a:pt x="1719" y="1064"/>
                  <a:pt x="1694" y="820"/>
                  <a:pt x="1548" y="6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7" name="Rubrik 2">
            <a:extLst>
              <a:ext uri="{FF2B5EF4-FFF2-40B4-BE49-F238E27FC236}">
                <a16:creationId xmlns:a16="http://schemas.microsoft.com/office/drawing/2014/main" id="{C01ADFDB-0C72-BAA4-BBAD-175D63C59D44}"/>
              </a:ext>
            </a:extLst>
          </p:cNvPr>
          <p:cNvSpPr txBox="1">
            <a:spLocks/>
          </p:cNvSpPr>
          <p:nvPr/>
        </p:nvSpPr>
        <p:spPr>
          <a:xfrm>
            <a:off x="578296" y="412233"/>
            <a:ext cx="8229600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dirty="0"/>
              <a:t>VAD ÄR </a:t>
            </a:r>
            <a:r>
              <a:rPr lang="sv-SE" dirty="0"/>
              <a:t>KOL?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8443DD9D-B683-2B6C-4ACF-DD80C9CA5BE1}"/>
              </a:ext>
            </a:extLst>
          </p:cNvPr>
          <p:cNvSpPr/>
          <p:nvPr/>
        </p:nvSpPr>
        <p:spPr>
          <a:xfrm>
            <a:off x="3184577" y="4195480"/>
            <a:ext cx="2997018" cy="811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1975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Vad kan vi göra?</a:t>
            </a:r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5020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BDFD4FC-61D9-0004-F01B-E6A1F5B608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06" y="3361140"/>
            <a:ext cx="324148" cy="42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EF9DBAA-4747-23BF-2BDC-C56EE1B3AA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91" y="2557701"/>
            <a:ext cx="438448" cy="47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1">
            <a:extLst>
              <a:ext uri="{FF2B5EF4-FFF2-40B4-BE49-F238E27FC236}">
                <a16:creationId xmlns:a16="http://schemas.microsoft.com/office/drawing/2014/main" id="{A9E58B13-68C0-3294-E65B-1F1E9779F5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27148" b="674"/>
          <a:stretch>
            <a:fillRect/>
          </a:stretch>
        </p:blipFill>
        <p:spPr bwMode="auto">
          <a:xfrm>
            <a:off x="5431522" y="2967572"/>
            <a:ext cx="301127" cy="39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2">
            <a:extLst>
              <a:ext uri="{FF2B5EF4-FFF2-40B4-BE49-F238E27FC236}">
                <a16:creationId xmlns:a16="http://schemas.microsoft.com/office/drawing/2014/main" id="{505B04A3-F1B0-467B-332A-11A89CC67F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40" y="2948364"/>
            <a:ext cx="202703" cy="43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04132D7-2144-6901-8475-2DC3606B2D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6"/>
          <a:stretch>
            <a:fillRect/>
          </a:stretch>
        </p:blipFill>
        <p:spPr bwMode="auto">
          <a:xfrm>
            <a:off x="5550483" y="1972903"/>
            <a:ext cx="364331" cy="25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AB8CEFA-3F8A-3171-BFAD-365A2AA1BA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5862" r="26976" b="1950"/>
          <a:stretch>
            <a:fillRect/>
          </a:stretch>
        </p:blipFill>
        <p:spPr bwMode="auto">
          <a:xfrm>
            <a:off x="5115851" y="1396766"/>
            <a:ext cx="334864" cy="40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5">
            <a:extLst>
              <a:ext uri="{FF2B5EF4-FFF2-40B4-BE49-F238E27FC236}">
                <a16:creationId xmlns:a16="http://schemas.microsoft.com/office/drawing/2014/main" id="{817208C8-5555-254A-F6AB-E69B475847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r="8511" b="14911"/>
          <a:stretch>
            <a:fillRect/>
          </a:stretch>
        </p:blipFill>
        <p:spPr bwMode="auto">
          <a:xfrm>
            <a:off x="4743043" y="2271542"/>
            <a:ext cx="382191" cy="43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6">
            <a:extLst>
              <a:ext uri="{FF2B5EF4-FFF2-40B4-BE49-F238E27FC236}">
                <a16:creationId xmlns:a16="http://schemas.microsoft.com/office/drawing/2014/main" id="{FAA64FD5-C7F1-0434-5B1A-0E887DEFDDB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 r="3581" b="14996"/>
          <a:stretch>
            <a:fillRect/>
          </a:stretch>
        </p:blipFill>
        <p:spPr bwMode="auto">
          <a:xfrm>
            <a:off x="4254349" y="1600205"/>
            <a:ext cx="324148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7">
            <a:extLst>
              <a:ext uri="{FF2B5EF4-FFF2-40B4-BE49-F238E27FC236}">
                <a16:creationId xmlns:a16="http://schemas.microsoft.com/office/drawing/2014/main" id="{E8513B87-CC09-2AC5-E613-82B22EC23CB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t="3494" r="5914" b="8420"/>
          <a:stretch>
            <a:fillRect/>
          </a:stretch>
        </p:blipFill>
        <p:spPr bwMode="auto">
          <a:xfrm>
            <a:off x="5510660" y="2432688"/>
            <a:ext cx="367010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8">
            <a:extLst>
              <a:ext uri="{FF2B5EF4-FFF2-40B4-BE49-F238E27FC236}">
                <a16:creationId xmlns:a16="http://schemas.microsoft.com/office/drawing/2014/main" id="{C6AB6A3B-DFFB-4E12-9E5E-07BF5C39174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4" r="22211"/>
          <a:stretch>
            <a:fillRect/>
          </a:stretch>
        </p:blipFill>
        <p:spPr bwMode="auto">
          <a:xfrm rot="-150235">
            <a:off x="3962636" y="2831880"/>
            <a:ext cx="199133" cy="37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10">
            <a:extLst>
              <a:ext uri="{FF2B5EF4-FFF2-40B4-BE49-F238E27FC236}">
                <a16:creationId xmlns:a16="http://schemas.microsoft.com/office/drawing/2014/main" id="{6A48C9F0-087A-25A0-6586-BCA0A7AB9A4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97" y="2129289"/>
            <a:ext cx="283964" cy="56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1" descr="Skärmavbild 2018-11-05 kl. 18.57.49.png">
            <a:extLst>
              <a:ext uri="{FF2B5EF4-FFF2-40B4-BE49-F238E27FC236}">
                <a16:creationId xmlns:a16="http://schemas.microsoft.com/office/drawing/2014/main" id="{23F0D23F-AFA3-4C95-8FBE-6D03179B943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0594" y="1587258"/>
            <a:ext cx="324148" cy="54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" descr="Alvesco MDI 160 mcg_puffa1e33489-9e94-474d-9737-9faa0009eba4.GIF.png">
            <a:extLst>
              <a:ext uri="{FF2B5EF4-FFF2-40B4-BE49-F238E27FC236}">
                <a16:creationId xmlns:a16="http://schemas.microsoft.com/office/drawing/2014/main" id="{678A12AC-C53E-7118-9735-2D008C6FBC8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38" y="3336473"/>
            <a:ext cx="301823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CDF35764-FC30-A5E3-1A9B-31036B6B8B4F}"/>
              </a:ext>
            </a:extLst>
          </p:cNvPr>
          <p:cNvSpPr txBox="1">
            <a:spLocks/>
          </p:cNvSpPr>
          <p:nvPr/>
        </p:nvSpPr>
        <p:spPr>
          <a:xfrm>
            <a:off x="2079238" y="738841"/>
            <a:ext cx="4985523" cy="6077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Läkemedel vid kol</a:t>
            </a:r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51935F0-1D9B-F7EA-03F5-B3DEF48AC514}"/>
              </a:ext>
            </a:extLst>
          </p:cNvPr>
          <p:cNvSpPr/>
          <p:nvPr/>
        </p:nvSpPr>
        <p:spPr>
          <a:xfrm>
            <a:off x="3160596" y="2532676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sz="1350" dirty="0"/>
          </a:p>
        </p:txBody>
      </p:sp>
    </p:spTree>
    <p:extLst>
      <p:ext uri="{BB962C8B-B14F-4D97-AF65-F5344CB8AC3E}">
        <p14:creationId xmlns:p14="http://schemas.microsoft.com/office/powerpoint/2010/main" val="2708143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3">
            <a:extLst>
              <a:ext uri="{FF2B5EF4-FFF2-40B4-BE49-F238E27FC236}">
                <a16:creationId xmlns:a16="http://schemas.microsoft.com/office/drawing/2014/main" id="{DA54DC5C-4664-991F-7AE0-DC3844AFB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2" y="3801735"/>
            <a:ext cx="289428" cy="321769"/>
          </a:xfrm>
          <a:custGeom>
            <a:avLst/>
            <a:gdLst>
              <a:gd name="connsiteX0" fmla="*/ 156633 w 625115"/>
              <a:gd name="connsiteY0" fmla="*/ 0 h 694965"/>
              <a:gd name="connsiteX1" fmla="*/ 173917 w 625115"/>
              <a:gd name="connsiteY1" fmla="*/ 17284 h 694965"/>
              <a:gd name="connsiteX2" fmla="*/ 220009 w 625115"/>
              <a:gd name="connsiteY2" fmla="*/ 91102 h 694965"/>
              <a:gd name="connsiteX3" fmla="*/ 317955 w 625115"/>
              <a:gd name="connsiteY3" fmla="*/ 74898 h 694965"/>
              <a:gd name="connsiteX4" fmla="*/ 399336 w 625115"/>
              <a:gd name="connsiteY4" fmla="*/ 34928 h 694965"/>
              <a:gd name="connsiteX5" fmla="*/ 625115 w 625115"/>
              <a:gd name="connsiteY5" fmla="*/ 260702 h 694965"/>
              <a:gd name="connsiteX6" fmla="*/ 625115 w 625115"/>
              <a:gd name="connsiteY6" fmla="*/ 295270 h 694965"/>
              <a:gd name="connsiteX7" fmla="*/ 329838 w 625115"/>
              <a:gd name="connsiteY7" fmla="*/ 660397 h 694965"/>
              <a:gd name="connsiteX8" fmla="*/ 234053 w 625115"/>
              <a:gd name="connsiteY8" fmla="*/ 622588 h 694965"/>
              <a:gd name="connsiteX9" fmla="*/ 156633 w 625115"/>
              <a:gd name="connsiteY9" fmla="*/ 590900 h 694965"/>
              <a:gd name="connsiteX10" fmla="*/ 104419 w 625115"/>
              <a:gd name="connsiteY10" fmla="*/ 677681 h 694965"/>
              <a:gd name="connsiteX11" fmla="*/ 87135 w 625115"/>
              <a:gd name="connsiteY11" fmla="*/ 694965 h 694965"/>
              <a:gd name="connsiteX12" fmla="*/ 69850 w 625115"/>
              <a:gd name="connsiteY12" fmla="*/ 677681 h 694965"/>
              <a:gd name="connsiteX13" fmla="*/ 156633 w 625115"/>
              <a:gd name="connsiteY13" fmla="*/ 555972 h 694965"/>
              <a:gd name="connsiteX14" fmla="*/ 253138 w 625115"/>
              <a:gd name="connsiteY14" fmla="*/ 593421 h 694965"/>
              <a:gd name="connsiteX15" fmla="*/ 329838 w 625115"/>
              <a:gd name="connsiteY15" fmla="*/ 625469 h 694965"/>
              <a:gd name="connsiteX16" fmla="*/ 590546 w 625115"/>
              <a:gd name="connsiteY16" fmla="*/ 295270 h 694965"/>
              <a:gd name="connsiteX17" fmla="*/ 590546 w 625115"/>
              <a:gd name="connsiteY17" fmla="*/ 260702 h 694965"/>
              <a:gd name="connsiteX18" fmla="*/ 399336 w 625115"/>
              <a:gd name="connsiteY18" fmla="*/ 69857 h 694965"/>
              <a:gd name="connsiteX19" fmla="*/ 342441 w 625115"/>
              <a:gd name="connsiteY19" fmla="*/ 99384 h 694965"/>
              <a:gd name="connsiteX20" fmla="*/ 207046 w 625115"/>
              <a:gd name="connsiteY20" fmla="*/ 123149 h 694965"/>
              <a:gd name="connsiteX21" fmla="*/ 139348 w 625115"/>
              <a:gd name="connsiteY21" fmla="*/ 17284 h 694965"/>
              <a:gd name="connsiteX22" fmla="*/ 156633 w 625115"/>
              <a:gd name="connsiteY22" fmla="*/ 0 h 694965"/>
              <a:gd name="connsiteX23" fmla="*/ 86615 w 625115"/>
              <a:gd name="connsiteY23" fmla="*/ 0 h 694965"/>
              <a:gd name="connsiteX24" fmla="*/ 103866 w 625115"/>
              <a:gd name="connsiteY24" fmla="*/ 17284 h 694965"/>
              <a:gd name="connsiteX25" fmla="*/ 233248 w 625115"/>
              <a:gd name="connsiteY25" fmla="*/ 175722 h 694965"/>
              <a:gd name="connsiteX26" fmla="*/ 240795 w 625115"/>
              <a:gd name="connsiteY26" fmla="*/ 198767 h 694965"/>
              <a:gd name="connsiteX27" fmla="*/ 251577 w 625115"/>
              <a:gd name="connsiteY27" fmla="*/ 283027 h 694965"/>
              <a:gd name="connsiteX28" fmla="*/ 277454 w 625115"/>
              <a:gd name="connsiteY28" fmla="*/ 365127 h 694965"/>
              <a:gd name="connsiteX29" fmla="*/ 237561 w 625115"/>
              <a:gd name="connsiteY29" fmla="*/ 446506 h 694965"/>
              <a:gd name="connsiteX30" fmla="*/ 208090 w 625115"/>
              <a:gd name="connsiteY30" fmla="*/ 504120 h 694965"/>
              <a:gd name="connsiteX31" fmla="*/ 190839 w 625115"/>
              <a:gd name="connsiteY31" fmla="*/ 521404 h 694965"/>
              <a:gd name="connsiteX32" fmla="*/ 155978 w 625115"/>
              <a:gd name="connsiteY32" fmla="*/ 521404 h 694965"/>
              <a:gd name="connsiteX33" fmla="*/ 34862 w 625115"/>
              <a:gd name="connsiteY33" fmla="*/ 677681 h 694965"/>
              <a:gd name="connsiteX34" fmla="*/ 17611 w 625115"/>
              <a:gd name="connsiteY34" fmla="*/ 694965 h 694965"/>
              <a:gd name="connsiteX35" fmla="*/ 0 w 625115"/>
              <a:gd name="connsiteY35" fmla="*/ 677681 h 694965"/>
              <a:gd name="connsiteX36" fmla="*/ 155978 w 625115"/>
              <a:gd name="connsiteY36" fmla="*/ 486476 h 694965"/>
              <a:gd name="connsiteX37" fmla="*/ 174667 w 625115"/>
              <a:gd name="connsiteY37" fmla="*/ 486476 h 694965"/>
              <a:gd name="connsiteX38" fmla="*/ 213122 w 625115"/>
              <a:gd name="connsiteY38" fmla="*/ 422020 h 694965"/>
              <a:gd name="connsiteX39" fmla="*/ 242592 w 625115"/>
              <a:gd name="connsiteY39" fmla="*/ 365127 h 694965"/>
              <a:gd name="connsiteX40" fmla="*/ 221029 w 625115"/>
              <a:gd name="connsiteY40" fmla="*/ 299231 h 694965"/>
              <a:gd name="connsiteX41" fmla="*/ 203059 w 625115"/>
              <a:gd name="connsiteY41" fmla="*/ 199487 h 694965"/>
              <a:gd name="connsiteX42" fmla="*/ 69364 w 625115"/>
              <a:gd name="connsiteY42" fmla="*/ 17284 h 694965"/>
              <a:gd name="connsiteX43" fmla="*/ 86615 w 625115"/>
              <a:gd name="connsiteY43" fmla="*/ 0 h 69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5115" h="694965">
                <a:moveTo>
                  <a:pt x="156633" y="0"/>
                </a:moveTo>
                <a:cubicBezTo>
                  <a:pt x="166355" y="0"/>
                  <a:pt x="173917" y="7922"/>
                  <a:pt x="173917" y="17284"/>
                </a:cubicBezTo>
                <a:cubicBezTo>
                  <a:pt x="173917" y="65176"/>
                  <a:pt x="202725" y="83900"/>
                  <a:pt x="220009" y="91102"/>
                </a:cubicBezTo>
                <a:cubicBezTo>
                  <a:pt x="253138" y="104785"/>
                  <a:pt x="295269" y="97583"/>
                  <a:pt x="317955" y="74898"/>
                </a:cubicBezTo>
                <a:cubicBezTo>
                  <a:pt x="357205" y="35288"/>
                  <a:pt x="397896" y="34928"/>
                  <a:pt x="399336" y="34928"/>
                </a:cubicBezTo>
                <a:cubicBezTo>
                  <a:pt x="508805" y="34928"/>
                  <a:pt x="625115" y="114147"/>
                  <a:pt x="625115" y="260702"/>
                </a:cubicBezTo>
                <a:lnTo>
                  <a:pt x="625115" y="295270"/>
                </a:lnTo>
                <a:cubicBezTo>
                  <a:pt x="625115" y="520684"/>
                  <a:pt x="471715" y="660397"/>
                  <a:pt x="329838" y="660397"/>
                </a:cubicBezTo>
                <a:cubicBezTo>
                  <a:pt x="290228" y="660397"/>
                  <a:pt x="260340" y="640232"/>
                  <a:pt x="234053" y="622588"/>
                </a:cubicBezTo>
                <a:cubicBezTo>
                  <a:pt x="209567" y="606384"/>
                  <a:pt x="186161" y="590900"/>
                  <a:pt x="156633" y="590900"/>
                </a:cubicBezTo>
                <a:cubicBezTo>
                  <a:pt x="109100" y="590900"/>
                  <a:pt x="104419" y="614666"/>
                  <a:pt x="104419" y="677681"/>
                </a:cubicBezTo>
                <a:cubicBezTo>
                  <a:pt x="104419" y="687403"/>
                  <a:pt x="96497" y="694965"/>
                  <a:pt x="87135" y="694965"/>
                </a:cubicBezTo>
                <a:cubicBezTo>
                  <a:pt x="77772" y="694965"/>
                  <a:pt x="69850" y="687403"/>
                  <a:pt x="69850" y="677681"/>
                </a:cubicBezTo>
                <a:cubicBezTo>
                  <a:pt x="69850" y="626189"/>
                  <a:pt x="69850" y="555972"/>
                  <a:pt x="156633" y="555972"/>
                </a:cubicBezTo>
                <a:cubicBezTo>
                  <a:pt x="196603" y="555972"/>
                  <a:pt x="226851" y="576137"/>
                  <a:pt x="253138" y="593421"/>
                </a:cubicBezTo>
                <a:cubicBezTo>
                  <a:pt x="277624" y="609985"/>
                  <a:pt x="301031" y="625469"/>
                  <a:pt x="329838" y="625469"/>
                </a:cubicBezTo>
                <a:cubicBezTo>
                  <a:pt x="455511" y="625469"/>
                  <a:pt x="590546" y="499079"/>
                  <a:pt x="590546" y="295270"/>
                </a:cubicBezTo>
                <a:lnTo>
                  <a:pt x="590546" y="260702"/>
                </a:lnTo>
                <a:cubicBezTo>
                  <a:pt x="590546" y="136472"/>
                  <a:pt x="492240" y="69857"/>
                  <a:pt x="399336" y="69857"/>
                </a:cubicBezTo>
                <a:cubicBezTo>
                  <a:pt x="398616" y="69857"/>
                  <a:pt x="371249" y="70577"/>
                  <a:pt x="342441" y="99384"/>
                </a:cubicBezTo>
                <a:cubicBezTo>
                  <a:pt x="310033" y="132151"/>
                  <a:pt x="252778" y="142234"/>
                  <a:pt x="207046" y="123149"/>
                </a:cubicBezTo>
                <a:cubicBezTo>
                  <a:pt x="163835" y="105505"/>
                  <a:pt x="139348" y="66976"/>
                  <a:pt x="139348" y="17284"/>
                </a:cubicBezTo>
                <a:cubicBezTo>
                  <a:pt x="139348" y="7922"/>
                  <a:pt x="146910" y="0"/>
                  <a:pt x="156633" y="0"/>
                </a:cubicBezTo>
                <a:close/>
                <a:moveTo>
                  <a:pt x="86615" y="0"/>
                </a:moveTo>
                <a:cubicBezTo>
                  <a:pt x="95959" y="0"/>
                  <a:pt x="103866" y="7922"/>
                  <a:pt x="103866" y="17284"/>
                </a:cubicBezTo>
                <a:cubicBezTo>
                  <a:pt x="103866" y="110906"/>
                  <a:pt x="163885" y="141154"/>
                  <a:pt x="233248" y="175722"/>
                </a:cubicBezTo>
                <a:cubicBezTo>
                  <a:pt x="241514" y="180043"/>
                  <a:pt x="245108" y="190485"/>
                  <a:pt x="240795" y="198767"/>
                </a:cubicBezTo>
                <a:cubicBezTo>
                  <a:pt x="224623" y="231535"/>
                  <a:pt x="236123" y="253140"/>
                  <a:pt x="251577" y="283027"/>
                </a:cubicBezTo>
                <a:cubicBezTo>
                  <a:pt x="263797" y="305713"/>
                  <a:pt x="277454" y="331639"/>
                  <a:pt x="277454" y="365127"/>
                </a:cubicBezTo>
                <a:cubicBezTo>
                  <a:pt x="277454" y="406897"/>
                  <a:pt x="255171" y="428862"/>
                  <a:pt x="237561" y="446506"/>
                </a:cubicBezTo>
                <a:cubicBezTo>
                  <a:pt x="221029" y="463430"/>
                  <a:pt x="208090" y="476393"/>
                  <a:pt x="208090" y="504120"/>
                </a:cubicBezTo>
                <a:cubicBezTo>
                  <a:pt x="208090" y="513482"/>
                  <a:pt x="200184" y="521404"/>
                  <a:pt x="190839" y="521404"/>
                </a:cubicBezTo>
                <a:lnTo>
                  <a:pt x="155978" y="521404"/>
                </a:lnTo>
                <a:cubicBezTo>
                  <a:pt x="74395" y="521404"/>
                  <a:pt x="34862" y="572536"/>
                  <a:pt x="34862" y="677681"/>
                </a:cubicBezTo>
                <a:cubicBezTo>
                  <a:pt x="34862" y="687403"/>
                  <a:pt x="26955" y="694965"/>
                  <a:pt x="17611" y="694965"/>
                </a:cubicBezTo>
                <a:cubicBezTo>
                  <a:pt x="7907" y="694965"/>
                  <a:pt x="0" y="687403"/>
                  <a:pt x="0" y="677681"/>
                </a:cubicBezTo>
                <a:cubicBezTo>
                  <a:pt x="0" y="511321"/>
                  <a:pt x="97756" y="486476"/>
                  <a:pt x="155978" y="486476"/>
                </a:cubicBezTo>
                <a:lnTo>
                  <a:pt x="174667" y="486476"/>
                </a:lnTo>
                <a:cubicBezTo>
                  <a:pt x="179698" y="455508"/>
                  <a:pt x="198027" y="437144"/>
                  <a:pt x="213122" y="422020"/>
                </a:cubicBezTo>
                <a:cubicBezTo>
                  <a:pt x="229654" y="405456"/>
                  <a:pt x="242592" y="392493"/>
                  <a:pt x="242592" y="365127"/>
                </a:cubicBezTo>
                <a:cubicBezTo>
                  <a:pt x="242592" y="340281"/>
                  <a:pt x="232170" y="320476"/>
                  <a:pt x="221029" y="299231"/>
                </a:cubicBezTo>
                <a:cubicBezTo>
                  <a:pt x="206293" y="271144"/>
                  <a:pt x="189761" y="239817"/>
                  <a:pt x="203059" y="199487"/>
                </a:cubicBezTo>
                <a:cubicBezTo>
                  <a:pt x="137649" y="165999"/>
                  <a:pt x="69364" y="124590"/>
                  <a:pt x="69364" y="17284"/>
                </a:cubicBezTo>
                <a:cubicBezTo>
                  <a:pt x="69364" y="7922"/>
                  <a:pt x="77270" y="0"/>
                  <a:pt x="866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8" name="Shape 31117">
            <a:extLst>
              <a:ext uri="{FF2B5EF4-FFF2-40B4-BE49-F238E27FC236}">
                <a16:creationId xmlns:a16="http://schemas.microsoft.com/office/drawing/2014/main" id="{4B66ABB5-E77F-A612-2AF6-458C723E8983}"/>
              </a:ext>
            </a:extLst>
          </p:cNvPr>
          <p:cNvSpPr/>
          <p:nvPr/>
        </p:nvSpPr>
        <p:spPr>
          <a:xfrm>
            <a:off x="4222746" y="1555207"/>
            <a:ext cx="1139103" cy="2544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589" extrusionOk="0">
                <a:moveTo>
                  <a:pt x="20749" y="11025"/>
                </a:moveTo>
                <a:cubicBezTo>
                  <a:pt x="20553" y="10853"/>
                  <a:pt x="20508" y="10859"/>
                  <a:pt x="20263" y="10723"/>
                </a:cubicBezTo>
                <a:cubicBezTo>
                  <a:pt x="19984" y="10586"/>
                  <a:pt x="19774" y="10559"/>
                  <a:pt x="19542" y="10393"/>
                </a:cubicBezTo>
                <a:cubicBezTo>
                  <a:pt x="19310" y="10226"/>
                  <a:pt x="19106" y="9814"/>
                  <a:pt x="19005" y="9637"/>
                </a:cubicBezTo>
                <a:cubicBezTo>
                  <a:pt x="18905" y="9460"/>
                  <a:pt x="18804" y="9184"/>
                  <a:pt x="18529" y="8743"/>
                </a:cubicBezTo>
                <a:cubicBezTo>
                  <a:pt x="18228" y="8262"/>
                  <a:pt x="17801" y="7716"/>
                  <a:pt x="17644" y="7540"/>
                </a:cubicBezTo>
                <a:cubicBezTo>
                  <a:pt x="17343" y="7202"/>
                  <a:pt x="17427" y="6596"/>
                  <a:pt x="17312" y="6194"/>
                </a:cubicBezTo>
                <a:cubicBezTo>
                  <a:pt x="17296" y="6115"/>
                  <a:pt x="17412" y="5253"/>
                  <a:pt x="17410" y="5010"/>
                </a:cubicBezTo>
                <a:cubicBezTo>
                  <a:pt x="17409" y="4767"/>
                  <a:pt x="17065" y="4209"/>
                  <a:pt x="16705" y="3998"/>
                </a:cubicBezTo>
                <a:cubicBezTo>
                  <a:pt x="16345" y="3786"/>
                  <a:pt x="15577" y="3606"/>
                  <a:pt x="15232" y="3575"/>
                </a:cubicBezTo>
                <a:cubicBezTo>
                  <a:pt x="14887" y="3543"/>
                  <a:pt x="14010" y="3483"/>
                  <a:pt x="13673" y="3449"/>
                </a:cubicBezTo>
                <a:cubicBezTo>
                  <a:pt x="13336" y="3415"/>
                  <a:pt x="12641" y="3368"/>
                  <a:pt x="12355" y="3226"/>
                </a:cubicBezTo>
                <a:cubicBezTo>
                  <a:pt x="12105" y="3101"/>
                  <a:pt x="11967" y="2985"/>
                  <a:pt x="11998" y="2814"/>
                </a:cubicBezTo>
                <a:cubicBezTo>
                  <a:pt x="11998" y="2814"/>
                  <a:pt x="12271" y="2666"/>
                  <a:pt x="12346" y="2616"/>
                </a:cubicBezTo>
                <a:cubicBezTo>
                  <a:pt x="12421" y="2567"/>
                  <a:pt x="12600" y="2441"/>
                  <a:pt x="12675" y="2365"/>
                </a:cubicBezTo>
                <a:lnTo>
                  <a:pt x="12919" y="2067"/>
                </a:lnTo>
                <a:cubicBezTo>
                  <a:pt x="13164" y="1988"/>
                  <a:pt x="13503" y="1372"/>
                  <a:pt x="13353" y="1323"/>
                </a:cubicBezTo>
                <a:cubicBezTo>
                  <a:pt x="13257" y="1291"/>
                  <a:pt x="13099" y="1350"/>
                  <a:pt x="13099" y="1350"/>
                </a:cubicBezTo>
                <a:cubicBezTo>
                  <a:pt x="13164" y="1278"/>
                  <a:pt x="13240" y="1248"/>
                  <a:pt x="13240" y="981"/>
                </a:cubicBezTo>
                <a:cubicBezTo>
                  <a:pt x="13240" y="713"/>
                  <a:pt x="13014" y="1"/>
                  <a:pt x="10705" y="0"/>
                </a:cubicBezTo>
                <a:lnTo>
                  <a:pt x="10705" y="0"/>
                </a:lnTo>
                <a:cubicBezTo>
                  <a:pt x="10704" y="0"/>
                  <a:pt x="10703" y="0"/>
                  <a:pt x="10702" y="0"/>
                </a:cubicBezTo>
                <a:cubicBezTo>
                  <a:pt x="10701" y="0"/>
                  <a:pt x="10700" y="0"/>
                  <a:pt x="10699" y="0"/>
                </a:cubicBezTo>
                <a:lnTo>
                  <a:pt x="10699" y="0"/>
                </a:lnTo>
                <a:cubicBezTo>
                  <a:pt x="8390" y="1"/>
                  <a:pt x="8132" y="795"/>
                  <a:pt x="8164" y="981"/>
                </a:cubicBezTo>
                <a:cubicBezTo>
                  <a:pt x="8196" y="1166"/>
                  <a:pt x="8240" y="1278"/>
                  <a:pt x="8305" y="1350"/>
                </a:cubicBezTo>
                <a:cubicBezTo>
                  <a:pt x="8305" y="1350"/>
                  <a:pt x="8147" y="1291"/>
                  <a:pt x="8051" y="1323"/>
                </a:cubicBezTo>
                <a:cubicBezTo>
                  <a:pt x="7901" y="1372"/>
                  <a:pt x="8240" y="1988"/>
                  <a:pt x="8486" y="2067"/>
                </a:cubicBezTo>
                <a:lnTo>
                  <a:pt x="8729" y="2365"/>
                </a:lnTo>
                <a:cubicBezTo>
                  <a:pt x="8804" y="2441"/>
                  <a:pt x="8983" y="2567"/>
                  <a:pt x="9058" y="2616"/>
                </a:cubicBezTo>
                <a:cubicBezTo>
                  <a:pt x="9134" y="2666"/>
                  <a:pt x="9406" y="2814"/>
                  <a:pt x="9406" y="2814"/>
                </a:cubicBezTo>
                <a:cubicBezTo>
                  <a:pt x="9437" y="2985"/>
                  <a:pt x="9299" y="3101"/>
                  <a:pt x="9049" y="3226"/>
                </a:cubicBezTo>
                <a:cubicBezTo>
                  <a:pt x="8764" y="3368"/>
                  <a:pt x="8068" y="3415"/>
                  <a:pt x="7731" y="3449"/>
                </a:cubicBezTo>
                <a:cubicBezTo>
                  <a:pt x="7395" y="3483"/>
                  <a:pt x="6518" y="3543"/>
                  <a:pt x="6172" y="3575"/>
                </a:cubicBezTo>
                <a:cubicBezTo>
                  <a:pt x="5827" y="3606"/>
                  <a:pt x="5059" y="3786"/>
                  <a:pt x="4699" y="3998"/>
                </a:cubicBezTo>
                <a:cubicBezTo>
                  <a:pt x="4339" y="4209"/>
                  <a:pt x="3995" y="4767"/>
                  <a:pt x="3994" y="5010"/>
                </a:cubicBezTo>
                <a:cubicBezTo>
                  <a:pt x="3993" y="5253"/>
                  <a:pt x="4109" y="6115"/>
                  <a:pt x="4092" y="6194"/>
                </a:cubicBezTo>
                <a:cubicBezTo>
                  <a:pt x="3977" y="6596"/>
                  <a:pt x="4061" y="7202"/>
                  <a:pt x="3760" y="7540"/>
                </a:cubicBezTo>
                <a:cubicBezTo>
                  <a:pt x="3603" y="7716"/>
                  <a:pt x="3176" y="8262"/>
                  <a:pt x="2876" y="8743"/>
                </a:cubicBezTo>
                <a:cubicBezTo>
                  <a:pt x="2600" y="9184"/>
                  <a:pt x="2499" y="9460"/>
                  <a:pt x="2399" y="9637"/>
                </a:cubicBezTo>
                <a:cubicBezTo>
                  <a:pt x="2298" y="9814"/>
                  <a:pt x="2095" y="10226"/>
                  <a:pt x="1863" y="10393"/>
                </a:cubicBezTo>
                <a:cubicBezTo>
                  <a:pt x="1630" y="10559"/>
                  <a:pt x="1421" y="10586"/>
                  <a:pt x="1142" y="10723"/>
                </a:cubicBezTo>
                <a:cubicBezTo>
                  <a:pt x="896" y="10859"/>
                  <a:pt x="851" y="10853"/>
                  <a:pt x="655" y="11025"/>
                </a:cubicBezTo>
                <a:cubicBezTo>
                  <a:pt x="442" y="11212"/>
                  <a:pt x="-98" y="11437"/>
                  <a:pt x="15" y="11495"/>
                </a:cubicBezTo>
                <a:cubicBezTo>
                  <a:pt x="128" y="11553"/>
                  <a:pt x="279" y="11528"/>
                  <a:pt x="448" y="11470"/>
                </a:cubicBezTo>
                <a:cubicBezTo>
                  <a:pt x="617" y="11412"/>
                  <a:pt x="956" y="11202"/>
                  <a:pt x="1163" y="11161"/>
                </a:cubicBezTo>
                <a:cubicBezTo>
                  <a:pt x="1370" y="11120"/>
                  <a:pt x="1361" y="11169"/>
                  <a:pt x="1257" y="11314"/>
                </a:cubicBezTo>
                <a:lnTo>
                  <a:pt x="1088" y="11569"/>
                </a:lnTo>
                <a:cubicBezTo>
                  <a:pt x="1006" y="11691"/>
                  <a:pt x="767" y="11878"/>
                  <a:pt x="636" y="12072"/>
                </a:cubicBezTo>
                <a:cubicBezTo>
                  <a:pt x="456" y="12308"/>
                  <a:pt x="388" y="12388"/>
                  <a:pt x="617" y="12410"/>
                </a:cubicBezTo>
                <a:cubicBezTo>
                  <a:pt x="847" y="12424"/>
                  <a:pt x="1009" y="12173"/>
                  <a:pt x="1107" y="12080"/>
                </a:cubicBezTo>
                <a:cubicBezTo>
                  <a:pt x="1304" y="11893"/>
                  <a:pt x="1434" y="11732"/>
                  <a:pt x="1615" y="11610"/>
                </a:cubicBezTo>
                <a:cubicBezTo>
                  <a:pt x="1598" y="11632"/>
                  <a:pt x="1587" y="11771"/>
                  <a:pt x="1587" y="11814"/>
                </a:cubicBezTo>
                <a:cubicBezTo>
                  <a:pt x="1587" y="11857"/>
                  <a:pt x="1450" y="12246"/>
                  <a:pt x="1347" y="12500"/>
                </a:cubicBezTo>
                <a:cubicBezTo>
                  <a:pt x="1276" y="12673"/>
                  <a:pt x="1587" y="12642"/>
                  <a:pt x="1657" y="12580"/>
                </a:cubicBezTo>
                <a:cubicBezTo>
                  <a:pt x="1728" y="12519"/>
                  <a:pt x="1798" y="12309"/>
                  <a:pt x="1897" y="12148"/>
                </a:cubicBezTo>
                <a:cubicBezTo>
                  <a:pt x="2010" y="11964"/>
                  <a:pt x="2032" y="11765"/>
                  <a:pt x="2179" y="11672"/>
                </a:cubicBezTo>
                <a:cubicBezTo>
                  <a:pt x="2147" y="11701"/>
                  <a:pt x="2193" y="11808"/>
                  <a:pt x="2137" y="12105"/>
                </a:cubicBezTo>
                <a:cubicBezTo>
                  <a:pt x="2097" y="12313"/>
                  <a:pt x="1989" y="12574"/>
                  <a:pt x="2229" y="12574"/>
                </a:cubicBezTo>
                <a:cubicBezTo>
                  <a:pt x="2469" y="12574"/>
                  <a:pt x="2518" y="12241"/>
                  <a:pt x="2589" y="12086"/>
                </a:cubicBezTo>
                <a:cubicBezTo>
                  <a:pt x="2659" y="11932"/>
                  <a:pt x="2673" y="11799"/>
                  <a:pt x="2730" y="11703"/>
                </a:cubicBezTo>
                <a:cubicBezTo>
                  <a:pt x="2765" y="11814"/>
                  <a:pt x="2772" y="11969"/>
                  <a:pt x="2782" y="12109"/>
                </a:cubicBezTo>
                <a:cubicBezTo>
                  <a:pt x="2796" y="12327"/>
                  <a:pt x="2760" y="12468"/>
                  <a:pt x="2923" y="12471"/>
                </a:cubicBezTo>
                <a:cubicBezTo>
                  <a:pt x="3218" y="12477"/>
                  <a:pt x="3175" y="12083"/>
                  <a:pt x="3196" y="11728"/>
                </a:cubicBezTo>
                <a:cubicBezTo>
                  <a:pt x="3238" y="11495"/>
                  <a:pt x="3417" y="11319"/>
                  <a:pt x="3478" y="11211"/>
                </a:cubicBezTo>
                <a:cubicBezTo>
                  <a:pt x="3539" y="11103"/>
                  <a:pt x="3428" y="10868"/>
                  <a:pt x="3403" y="10679"/>
                </a:cubicBezTo>
                <a:cubicBezTo>
                  <a:pt x="3354" y="10586"/>
                  <a:pt x="3521" y="10372"/>
                  <a:pt x="3817" y="10135"/>
                </a:cubicBezTo>
                <a:cubicBezTo>
                  <a:pt x="3866" y="10092"/>
                  <a:pt x="4830" y="9517"/>
                  <a:pt x="4961" y="9388"/>
                </a:cubicBezTo>
                <a:cubicBezTo>
                  <a:pt x="5109" y="9251"/>
                  <a:pt x="5404" y="8979"/>
                  <a:pt x="5551" y="8756"/>
                </a:cubicBezTo>
                <a:cubicBezTo>
                  <a:pt x="5633" y="8649"/>
                  <a:pt x="5699" y="8570"/>
                  <a:pt x="5765" y="8397"/>
                </a:cubicBezTo>
                <a:cubicBezTo>
                  <a:pt x="5863" y="8146"/>
                  <a:pt x="5872" y="7984"/>
                  <a:pt x="5937" y="7704"/>
                </a:cubicBezTo>
                <a:cubicBezTo>
                  <a:pt x="5954" y="7654"/>
                  <a:pt x="6226" y="7259"/>
                  <a:pt x="6301" y="6946"/>
                </a:cubicBezTo>
                <a:cubicBezTo>
                  <a:pt x="6376" y="6633"/>
                  <a:pt x="6386" y="6345"/>
                  <a:pt x="6386" y="6345"/>
                </a:cubicBezTo>
                <a:cubicBezTo>
                  <a:pt x="6433" y="6468"/>
                  <a:pt x="6809" y="8607"/>
                  <a:pt x="6650" y="9194"/>
                </a:cubicBezTo>
                <a:cubicBezTo>
                  <a:pt x="6491" y="9781"/>
                  <a:pt x="6047" y="10189"/>
                  <a:pt x="5849" y="10955"/>
                </a:cubicBezTo>
                <a:cubicBezTo>
                  <a:pt x="5652" y="11721"/>
                  <a:pt x="5907" y="13063"/>
                  <a:pt x="6021" y="13663"/>
                </a:cubicBezTo>
                <a:cubicBezTo>
                  <a:pt x="6093" y="14042"/>
                  <a:pt x="6245" y="14164"/>
                  <a:pt x="6320" y="14666"/>
                </a:cubicBezTo>
                <a:cubicBezTo>
                  <a:pt x="6320" y="14666"/>
                  <a:pt x="6438" y="15870"/>
                  <a:pt x="6162" y="16124"/>
                </a:cubicBezTo>
                <a:cubicBezTo>
                  <a:pt x="5657" y="16569"/>
                  <a:pt x="5562" y="17279"/>
                  <a:pt x="5631" y="17672"/>
                </a:cubicBezTo>
                <a:cubicBezTo>
                  <a:pt x="5679" y="17949"/>
                  <a:pt x="6160" y="18977"/>
                  <a:pt x="6238" y="19181"/>
                </a:cubicBezTo>
                <a:cubicBezTo>
                  <a:pt x="6316" y="19385"/>
                  <a:pt x="6446" y="19497"/>
                  <a:pt x="6456" y="19774"/>
                </a:cubicBezTo>
                <a:cubicBezTo>
                  <a:pt x="6463" y="19938"/>
                  <a:pt x="6333" y="20102"/>
                  <a:pt x="6315" y="20151"/>
                </a:cubicBezTo>
                <a:cubicBezTo>
                  <a:pt x="6268" y="20283"/>
                  <a:pt x="6274" y="20455"/>
                  <a:pt x="6160" y="20577"/>
                </a:cubicBezTo>
                <a:cubicBezTo>
                  <a:pt x="5923" y="20832"/>
                  <a:pt x="5849" y="21057"/>
                  <a:pt x="5623" y="21152"/>
                </a:cubicBezTo>
                <a:cubicBezTo>
                  <a:pt x="5466" y="21218"/>
                  <a:pt x="5561" y="21343"/>
                  <a:pt x="5964" y="21311"/>
                </a:cubicBezTo>
                <a:cubicBezTo>
                  <a:pt x="5931" y="21310"/>
                  <a:pt x="6038" y="21481"/>
                  <a:pt x="6540" y="21382"/>
                </a:cubicBezTo>
                <a:lnTo>
                  <a:pt x="6628" y="21429"/>
                </a:lnTo>
                <a:cubicBezTo>
                  <a:pt x="6806" y="21510"/>
                  <a:pt x="6954" y="21510"/>
                  <a:pt x="7151" y="21447"/>
                </a:cubicBezTo>
                <a:cubicBezTo>
                  <a:pt x="7117" y="21452"/>
                  <a:pt x="7345" y="21600"/>
                  <a:pt x="7669" y="21485"/>
                </a:cubicBezTo>
                <a:cubicBezTo>
                  <a:pt x="7615" y="21504"/>
                  <a:pt x="7831" y="21565"/>
                  <a:pt x="7878" y="21574"/>
                </a:cubicBezTo>
                <a:cubicBezTo>
                  <a:pt x="8005" y="21595"/>
                  <a:pt x="8154" y="21595"/>
                  <a:pt x="8291" y="21572"/>
                </a:cubicBezTo>
                <a:cubicBezTo>
                  <a:pt x="8481" y="21538"/>
                  <a:pt x="8559" y="21419"/>
                  <a:pt x="8559" y="21419"/>
                </a:cubicBezTo>
                <a:lnTo>
                  <a:pt x="8563" y="21405"/>
                </a:lnTo>
                <a:cubicBezTo>
                  <a:pt x="8596" y="21269"/>
                  <a:pt x="8381" y="21201"/>
                  <a:pt x="8439" y="21103"/>
                </a:cubicBezTo>
                <a:cubicBezTo>
                  <a:pt x="8469" y="21046"/>
                  <a:pt x="8469" y="20982"/>
                  <a:pt x="8433" y="20922"/>
                </a:cubicBezTo>
                <a:cubicBezTo>
                  <a:pt x="8362" y="20810"/>
                  <a:pt x="8205" y="20709"/>
                  <a:pt x="8238" y="20574"/>
                </a:cubicBezTo>
                <a:cubicBezTo>
                  <a:pt x="8282" y="20395"/>
                  <a:pt x="8362" y="20204"/>
                  <a:pt x="8194" y="20016"/>
                </a:cubicBezTo>
                <a:lnTo>
                  <a:pt x="8220" y="19909"/>
                </a:lnTo>
                <a:cubicBezTo>
                  <a:pt x="8243" y="19744"/>
                  <a:pt x="8065" y="19570"/>
                  <a:pt x="8061" y="19410"/>
                </a:cubicBezTo>
                <a:cubicBezTo>
                  <a:pt x="8057" y="19251"/>
                  <a:pt x="8130" y="18930"/>
                  <a:pt x="8160" y="18737"/>
                </a:cubicBezTo>
                <a:cubicBezTo>
                  <a:pt x="8218" y="18364"/>
                  <a:pt x="8436" y="18013"/>
                  <a:pt x="8535" y="17809"/>
                </a:cubicBezTo>
                <a:cubicBezTo>
                  <a:pt x="8747" y="17414"/>
                  <a:pt x="8823" y="17172"/>
                  <a:pt x="8710" y="16826"/>
                </a:cubicBezTo>
                <a:cubicBezTo>
                  <a:pt x="8641" y="16615"/>
                  <a:pt x="8724" y="16294"/>
                  <a:pt x="8821" y="16104"/>
                </a:cubicBezTo>
                <a:cubicBezTo>
                  <a:pt x="8922" y="15892"/>
                  <a:pt x="9033" y="15775"/>
                  <a:pt x="9199" y="15566"/>
                </a:cubicBezTo>
                <a:cubicBezTo>
                  <a:pt x="9697" y="14898"/>
                  <a:pt x="9687" y="14011"/>
                  <a:pt x="9886" y="13637"/>
                </a:cubicBezTo>
                <a:cubicBezTo>
                  <a:pt x="10068" y="13296"/>
                  <a:pt x="10566" y="12623"/>
                  <a:pt x="10696" y="12305"/>
                </a:cubicBezTo>
                <a:cubicBezTo>
                  <a:pt x="10826" y="12622"/>
                  <a:pt x="11336" y="13295"/>
                  <a:pt x="11518" y="13637"/>
                </a:cubicBezTo>
                <a:cubicBezTo>
                  <a:pt x="11717" y="14011"/>
                  <a:pt x="11708" y="14898"/>
                  <a:pt x="12205" y="15566"/>
                </a:cubicBezTo>
                <a:cubicBezTo>
                  <a:pt x="12372" y="15775"/>
                  <a:pt x="12483" y="15892"/>
                  <a:pt x="12584" y="16104"/>
                </a:cubicBezTo>
                <a:cubicBezTo>
                  <a:pt x="12680" y="16294"/>
                  <a:pt x="12763" y="16615"/>
                  <a:pt x="12694" y="16826"/>
                </a:cubicBezTo>
                <a:cubicBezTo>
                  <a:pt x="12581" y="17172"/>
                  <a:pt x="12657" y="17414"/>
                  <a:pt x="12869" y="17809"/>
                </a:cubicBezTo>
                <a:cubicBezTo>
                  <a:pt x="12968" y="18013"/>
                  <a:pt x="13186" y="18364"/>
                  <a:pt x="13244" y="18737"/>
                </a:cubicBezTo>
                <a:cubicBezTo>
                  <a:pt x="13275" y="18930"/>
                  <a:pt x="13347" y="19251"/>
                  <a:pt x="13343" y="19410"/>
                </a:cubicBezTo>
                <a:cubicBezTo>
                  <a:pt x="13339" y="19570"/>
                  <a:pt x="13161" y="19744"/>
                  <a:pt x="13185" y="19909"/>
                </a:cubicBezTo>
                <a:lnTo>
                  <a:pt x="13211" y="20016"/>
                </a:lnTo>
                <a:cubicBezTo>
                  <a:pt x="13043" y="20204"/>
                  <a:pt x="13122" y="20395"/>
                  <a:pt x="13166" y="20574"/>
                </a:cubicBezTo>
                <a:cubicBezTo>
                  <a:pt x="13199" y="20709"/>
                  <a:pt x="13043" y="20810"/>
                  <a:pt x="12971" y="20922"/>
                </a:cubicBezTo>
                <a:cubicBezTo>
                  <a:pt x="12935" y="20982"/>
                  <a:pt x="12935" y="21046"/>
                  <a:pt x="12965" y="21103"/>
                </a:cubicBezTo>
                <a:cubicBezTo>
                  <a:pt x="13023" y="21201"/>
                  <a:pt x="12808" y="21269"/>
                  <a:pt x="12841" y="21405"/>
                </a:cubicBezTo>
                <a:lnTo>
                  <a:pt x="12845" y="21419"/>
                </a:lnTo>
                <a:cubicBezTo>
                  <a:pt x="12845" y="21419"/>
                  <a:pt x="12924" y="21538"/>
                  <a:pt x="13113" y="21572"/>
                </a:cubicBezTo>
                <a:cubicBezTo>
                  <a:pt x="13250" y="21595"/>
                  <a:pt x="13399" y="21595"/>
                  <a:pt x="13526" y="21574"/>
                </a:cubicBezTo>
                <a:cubicBezTo>
                  <a:pt x="13573" y="21565"/>
                  <a:pt x="13789" y="21504"/>
                  <a:pt x="13735" y="21485"/>
                </a:cubicBezTo>
                <a:cubicBezTo>
                  <a:pt x="14060" y="21600"/>
                  <a:pt x="14287" y="21452"/>
                  <a:pt x="14253" y="21447"/>
                </a:cubicBezTo>
                <a:cubicBezTo>
                  <a:pt x="14450" y="21510"/>
                  <a:pt x="14598" y="21510"/>
                  <a:pt x="14776" y="21429"/>
                </a:cubicBezTo>
                <a:lnTo>
                  <a:pt x="14864" y="21382"/>
                </a:lnTo>
                <a:cubicBezTo>
                  <a:pt x="15366" y="21481"/>
                  <a:pt x="15473" y="21310"/>
                  <a:pt x="15440" y="21311"/>
                </a:cubicBezTo>
                <a:cubicBezTo>
                  <a:pt x="15843" y="21343"/>
                  <a:pt x="15938" y="21218"/>
                  <a:pt x="15781" y="21152"/>
                </a:cubicBezTo>
                <a:cubicBezTo>
                  <a:pt x="15555" y="21057"/>
                  <a:pt x="15481" y="20832"/>
                  <a:pt x="15244" y="20577"/>
                </a:cubicBezTo>
                <a:cubicBezTo>
                  <a:pt x="15130" y="20455"/>
                  <a:pt x="15136" y="20283"/>
                  <a:pt x="15089" y="20151"/>
                </a:cubicBezTo>
                <a:cubicBezTo>
                  <a:pt x="15071" y="20102"/>
                  <a:pt x="14942" y="19938"/>
                  <a:pt x="14948" y="19774"/>
                </a:cubicBezTo>
                <a:cubicBezTo>
                  <a:pt x="14958" y="19497"/>
                  <a:pt x="15088" y="19385"/>
                  <a:pt x="15166" y="19181"/>
                </a:cubicBezTo>
                <a:cubicBezTo>
                  <a:pt x="15244" y="18977"/>
                  <a:pt x="15725" y="17949"/>
                  <a:pt x="15773" y="17672"/>
                </a:cubicBezTo>
                <a:cubicBezTo>
                  <a:pt x="15842" y="17279"/>
                  <a:pt x="15748" y="16569"/>
                  <a:pt x="15243" y="16124"/>
                </a:cubicBezTo>
                <a:cubicBezTo>
                  <a:pt x="14966" y="15870"/>
                  <a:pt x="15084" y="14666"/>
                  <a:pt x="15084" y="14666"/>
                </a:cubicBezTo>
                <a:cubicBezTo>
                  <a:pt x="15159" y="14164"/>
                  <a:pt x="15311" y="14042"/>
                  <a:pt x="15383" y="13663"/>
                </a:cubicBezTo>
                <a:cubicBezTo>
                  <a:pt x="15497" y="13063"/>
                  <a:pt x="15753" y="11721"/>
                  <a:pt x="15555" y="10955"/>
                </a:cubicBezTo>
                <a:cubicBezTo>
                  <a:pt x="15357" y="10189"/>
                  <a:pt x="14913" y="9781"/>
                  <a:pt x="14754" y="9194"/>
                </a:cubicBezTo>
                <a:cubicBezTo>
                  <a:pt x="14595" y="8607"/>
                  <a:pt x="14972" y="6468"/>
                  <a:pt x="15019" y="6345"/>
                </a:cubicBezTo>
                <a:cubicBezTo>
                  <a:pt x="15019" y="6345"/>
                  <a:pt x="15028" y="6633"/>
                  <a:pt x="15103" y="6946"/>
                </a:cubicBezTo>
                <a:cubicBezTo>
                  <a:pt x="15178" y="7259"/>
                  <a:pt x="15450" y="7654"/>
                  <a:pt x="15467" y="7704"/>
                </a:cubicBezTo>
                <a:cubicBezTo>
                  <a:pt x="15533" y="7984"/>
                  <a:pt x="15542" y="8146"/>
                  <a:pt x="15640" y="8397"/>
                </a:cubicBezTo>
                <a:cubicBezTo>
                  <a:pt x="15705" y="8570"/>
                  <a:pt x="15771" y="8649"/>
                  <a:pt x="15853" y="8756"/>
                </a:cubicBezTo>
                <a:cubicBezTo>
                  <a:pt x="16000" y="8979"/>
                  <a:pt x="16295" y="9251"/>
                  <a:pt x="16443" y="9388"/>
                </a:cubicBezTo>
                <a:cubicBezTo>
                  <a:pt x="16574" y="9517"/>
                  <a:pt x="17538" y="10092"/>
                  <a:pt x="17588" y="10135"/>
                </a:cubicBezTo>
                <a:cubicBezTo>
                  <a:pt x="17883" y="10372"/>
                  <a:pt x="18051" y="10586"/>
                  <a:pt x="18001" y="10679"/>
                </a:cubicBezTo>
                <a:cubicBezTo>
                  <a:pt x="17976" y="10868"/>
                  <a:pt x="17865" y="11103"/>
                  <a:pt x="17926" y="11211"/>
                </a:cubicBezTo>
                <a:cubicBezTo>
                  <a:pt x="17987" y="11319"/>
                  <a:pt x="18166" y="11495"/>
                  <a:pt x="18208" y="11728"/>
                </a:cubicBezTo>
                <a:cubicBezTo>
                  <a:pt x="18230" y="12083"/>
                  <a:pt x="18186" y="12477"/>
                  <a:pt x="18481" y="12471"/>
                </a:cubicBezTo>
                <a:cubicBezTo>
                  <a:pt x="18644" y="12468"/>
                  <a:pt x="18608" y="12327"/>
                  <a:pt x="18623" y="12109"/>
                </a:cubicBezTo>
                <a:cubicBezTo>
                  <a:pt x="18632" y="11969"/>
                  <a:pt x="18639" y="11814"/>
                  <a:pt x="18674" y="11703"/>
                </a:cubicBezTo>
                <a:cubicBezTo>
                  <a:pt x="18731" y="11799"/>
                  <a:pt x="18745" y="11932"/>
                  <a:pt x="18815" y="12086"/>
                </a:cubicBezTo>
                <a:cubicBezTo>
                  <a:pt x="18886" y="12241"/>
                  <a:pt x="18935" y="12574"/>
                  <a:pt x="19175" y="12574"/>
                </a:cubicBezTo>
                <a:cubicBezTo>
                  <a:pt x="19415" y="12574"/>
                  <a:pt x="19307" y="12313"/>
                  <a:pt x="19267" y="12105"/>
                </a:cubicBezTo>
                <a:cubicBezTo>
                  <a:pt x="19211" y="11808"/>
                  <a:pt x="19257" y="11701"/>
                  <a:pt x="19225" y="11672"/>
                </a:cubicBezTo>
                <a:cubicBezTo>
                  <a:pt x="19372" y="11765"/>
                  <a:pt x="19394" y="11964"/>
                  <a:pt x="19507" y="12148"/>
                </a:cubicBezTo>
                <a:cubicBezTo>
                  <a:pt x="19606" y="12309"/>
                  <a:pt x="19676" y="12519"/>
                  <a:pt x="19747" y="12580"/>
                </a:cubicBezTo>
                <a:cubicBezTo>
                  <a:pt x="19818" y="12642"/>
                  <a:pt x="20128" y="12673"/>
                  <a:pt x="20058" y="12500"/>
                </a:cubicBezTo>
                <a:cubicBezTo>
                  <a:pt x="19954" y="12246"/>
                  <a:pt x="19818" y="11857"/>
                  <a:pt x="19818" y="11814"/>
                </a:cubicBezTo>
                <a:cubicBezTo>
                  <a:pt x="19818" y="11771"/>
                  <a:pt x="19806" y="11632"/>
                  <a:pt x="19789" y="11610"/>
                </a:cubicBezTo>
                <a:cubicBezTo>
                  <a:pt x="19970" y="11732"/>
                  <a:pt x="20101" y="11893"/>
                  <a:pt x="20298" y="12080"/>
                </a:cubicBezTo>
                <a:cubicBezTo>
                  <a:pt x="20396" y="12173"/>
                  <a:pt x="20557" y="12424"/>
                  <a:pt x="20787" y="12410"/>
                </a:cubicBezTo>
                <a:cubicBezTo>
                  <a:pt x="21017" y="12388"/>
                  <a:pt x="20949" y="12308"/>
                  <a:pt x="20768" y="12072"/>
                </a:cubicBezTo>
                <a:cubicBezTo>
                  <a:pt x="20637" y="11878"/>
                  <a:pt x="20398" y="11691"/>
                  <a:pt x="20316" y="11569"/>
                </a:cubicBezTo>
                <a:lnTo>
                  <a:pt x="20147" y="11314"/>
                </a:lnTo>
                <a:cubicBezTo>
                  <a:pt x="20043" y="11169"/>
                  <a:pt x="20034" y="11120"/>
                  <a:pt x="20241" y="11161"/>
                </a:cubicBezTo>
                <a:cubicBezTo>
                  <a:pt x="20448" y="11202"/>
                  <a:pt x="20787" y="11412"/>
                  <a:pt x="20956" y="11470"/>
                </a:cubicBezTo>
                <a:cubicBezTo>
                  <a:pt x="21125" y="11528"/>
                  <a:pt x="21276" y="11553"/>
                  <a:pt x="21389" y="11495"/>
                </a:cubicBezTo>
                <a:cubicBezTo>
                  <a:pt x="21502" y="11437"/>
                  <a:pt x="20963" y="11212"/>
                  <a:pt x="20749" y="110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/>
          <a:p>
            <a:r>
              <a:rPr sz="1899" dirty="0">
                <a:latin typeface="Lato Light" panose="020F0502020204030203" pitchFamily="34" charset="0"/>
              </a:rPr>
              <a:t> </a:t>
            </a:r>
          </a:p>
        </p:txBody>
      </p:sp>
      <p:sp>
        <p:nvSpPr>
          <p:cNvPr id="9" name="Shape 31155">
            <a:extLst>
              <a:ext uri="{FF2B5EF4-FFF2-40B4-BE49-F238E27FC236}">
                <a16:creationId xmlns:a16="http://schemas.microsoft.com/office/drawing/2014/main" id="{4D915FDF-4E86-30DB-C891-C69188DBBE6F}"/>
              </a:ext>
            </a:extLst>
          </p:cNvPr>
          <p:cNvSpPr/>
          <p:nvPr/>
        </p:nvSpPr>
        <p:spPr>
          <a:xfrm>
            <a:off x="3034283" y="1919936"/>
            <a:ext cx="1658813" cy="23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ED3C1DAE-0195-DEAF-8A8B-431963B3F297}"/>
              </a:ext>
            </a:extLst>
          </p:cNvPr>
          <p:cNvSpPr txBox="1"/>
          <p:nvPr/>
        </p:nvSpPr>
        <p:spPr>
          <a:xfrm>
            <a:off x="785286" y="1184762"/>
            <a:ext cx="2637159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LUNGFUNKTION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AD2B89-60DB-275A-AFF8-E6291BEB4CC4}"/>
              </a:ext>
            </a:extLst>
          </p:cNvPr>
          <p:cNvSpPr txBox="1">
            <a:spLocks/>
          </p:cNvSpPr>
          <p:nvPr/>
        </p:nvSpPr>
        <p:spPr>
          <a:xfrm>
            <a:off x="676158" y="1569725"/>
            <a:ext cx="2224075" cy="812274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Förbättrad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lungfunktion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Minskad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andnöd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/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andfåddhet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Minskat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försämringsperioder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Bättre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livskvalitet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5" name="Shape 31140">
            <a:extLst>
              <a:ext uri="{FF2B5EF4-FFF2-40B4-BE49-F238E27FC236}">
                <a16:creationId xmlns:a16="http://schemas.microsoft.com/office/drawing/2014/main" id="{CAB45201-39A0-3C38-4EA4-C2B503B48CCD}"/>
              </a:ext>
            </a:extLst>
          </p:cNvPr>
          <p:cNvSpPr/>
          <p:nvPr/>
        </p:nvSpPr>
        <p:spPr>
          <a:xfrm>
            <a:off x="2824577" y="1489106"/>
            <a:ext cx="468000" cy="4680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6" name="Freeform 52">
            <a:extLst>
              <a:ext uri="{FF2B5EF4-FFF2-40B4-BE49-F238E27FC236}">
                <a16:creationId xmlns:a16="http://schemas.microsoft.com/office/drawing/2014/main" id="{6ACA3CD1-46A6-E8B8-8756-00F1AA767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577" y="1578249"/>
            <a:ext cx="252000" cy="252000"/>
          </a:xfrm>
          <a:custGeom>
            <a:avLst/>
            <a:gdLst>
              <a:gd name="connsiteX0" fmla="*/ 504127 w 694966"/>
              <a:gd name="connsiteY0" fmla="*/ 207962 h 693378"/>
              <a:gd name="connsiteX1" fmla="*/ 694966 w 694966"/>
              <a:gd name="connsiteY1" fmla="*/ 467929 h 693378"/>
              <a:gd name="connsiteX2" fmla="*/ 694966 w 694966"/>
              <a:gd name="connsiteY2" fmla="*/ 606722 h 693378"/>
              <a:gd name="connsiteX3" fmla="*/ 608351 w 694966"/>
              <a:gd name="connsiteY3" fmla="*/ 693378 h 693378"/>
              <a:gd name="connsiteX4" fmla="*/ 417512 w 694966"/>
              <a:gd name="connsiteY4" fmla="*/ 537325 h 693378"/>
              <a:gd name="connsiteX5" fmla="*/ 434763 w 694966"/>
              <a:gd name="connsiteY5" fmla="*/ 520066 h 693378"/>
              <a:gd name="connsiteX6" fmla="*/ 452374 w 694966"/>
              <a:gd name="connsiteY6" fmla="*/ 537325 h 693378"/>
              <a:gd name="connsiteX7" fmla="*/ 608351 w 694966"/>
              <a:gd name="connsiteY7" fmla="*/ 658859 h 693378"/>
              <a:gd name="connsiteX8" fmla="*/ 660464 w 694966"/>
              <a:gd name="connsiteY8" fmla="*/ 606722 h 693378"/>
              <a:gd name="connsiteX9" fmla="*/ 660464 w 694966"/>
              <a:gd name="connsiteY9" fmla="*/ 467929 h 693378"/>
              <a:gd name="connsiteX10" fmla="*/ 504127 w 694966"/>
              <a:gd name="connsiteY10" fmla="*/ 242480 h 693378"/>
              <a:gd name="connsiteX11" fmla="*/ 452374 w 694966"/>
              <a:gd name="connsiteY11" fmla="*/ 294258 h 693378"/>
              <a:gd name="connsiteX12" fmla="*/ 434763 w 694966"/>
              <a:gd name="connsiteY12" fmla="*/ 311517 h 693378"/>
              <a:gd name="connsiteX13" fmla="*/ 417512 w 694966"/>
              <a:gd name="connsiteY13" fmla="*/ 294258 h 693378"/>
              <a:gd name="connsiteX14" fmla="*/ 504127 w 694966"/>
              <a:gd name="connsiteY14" fmla="*/ 207962 h 693378"/>
              <a:gd name="connsiteX15" fmla="*/ 190838 w 694966"/>
              <a:gd name="connsiteY15" fmla="*/ 207962 h 693378"/>
              <a:gd name="connsiteX16" fmla="*/ 277452 w 694966"/>
              <a:gd name="connsiteY16" fmla="*/ 294258 h 693378"/>
              <a:gd name="connsiteX17" fmla="*/ 260202 w 694966"/>
              <a:gd name="connsiteY17" fmla="*/ 311517 h 693378"/>
              <a:gd name="connsiteX18" fmla="*/ 242951 w 694966"/>
              <a:gd name="connsiteY18" fmla="*/ 294258 h 693378"/>
              <a:gd name="connsiteX19" fmla="*/ 190838 w 694966"/>
              <a:gd name="connsiteY19" fmla="*/ 242480 h 693378"/>
              <a:gd name="connsiteX20" fmla="*/ 34861 w 694966"/>
              <a:gd name="connsiteY20" fmla="*/ 467929 h 693378"/>
              <a:gd name="connsiteX21" fmla="*/ 34861 w 694966"/>
              <a:gd name="connsiteY21" fmla="*/ 606722 h 693378"/>
              <a:gd name="connsiteX22" fmla="*/ 86973 w 694966"/>
              <a:gd name="connsiteY22" fmla="*/ 658859 h 693378"/>
              <a:gd name="connsiteX23" fmla="*/ 242951 w 694966"/>
              <a:gd name="connsiteY23" fmla="*/ 537325 h 693378"/>
              <a:gd name="connsiteX24" fmla="*/ 260202 w 694966"/>
              <a:gd name="connsiteY24" fmla="*/ 520066 h 693378"/>
              <a:gd name="connsiteX25" fmla="*/ 277452 w 694966"/>
              <a:gd name="connsiteY25" fmla="*/ 537325 h 693378"/>
              <a:gd name="connsiteX26" fmla="*/ 86973 w 694966"/>
              <a:gd name="connsiteY26" fmla="*/ 693378 h 693378"/>
              <a:gd name="connsiteX27" fmla="*/ 0 w 694966"/>
              <a:gd name="connsiteY27" fmla="*/ 606722 h 693378"/>
              <a:gd name="connsiteX28" fmla="*/ 0 w 694966"/>
              <a:gd name="connsiteY28" fmla="*/ 467929 h 693378"/>
              <a:gd name="connsiteX29" fmla="*/ 190838 w 694966"/>
              <a:gd name="connsiteY29" fmla="*/ 207962 h 693378"/>
              <a:gd name="connsiteX30" fmla="*/ 347483 w 694966"/>
              <a:gd name="connsiteY30" fmla="*/ 0 h 693378"/>
              <a:gd name="connsiteX31" fmla="*/ 364745 w 694966"/>
              <a:gd name="connsiteY31" fmla="*/ 17267 h 693378"/>
              <a:gd name="connsiteX32" fmla="*/ 364745 w 694966"/>
              <a:gd name="connsiteY32" fmla="*/ 260444 h 693378"/>
              <a:gd name="connsiteX33" fmla="*/ 439907 w 694966"/>
              <a:gd name="connsiteY33" fmla="*/ 394623 h 693378"/>
              <a:gd name="connsiteX34" fmla="*/ 506079 w 694966"/>
              <a:gd name="connsiteY34" fmla="*/ 339584 h 693378"/>
              <a:gd name="connsiteX35" fmla="*/ 586276 w 694966"/>
              <a:gd name="connsiteY35" fmla="*/ 370521 h 693378"/>
              <a:gd name="connsiteX36" fmla="*/ 584118 w 694966"/>
              <a:gd name="connsiteY36" fmla="*/ 395342 h 693378"/>
              <a:gd name="connsiteX37" fmla="*/ 559663 w 694966"/>
              <a:gd name="connsiteY37" fmla="*/ 393184 h 693378"/>
              <a:gd name="connsiteX38" fmla="*/ 512912 w 694966"/>
              <a:gd name="connsiteY38" fmla="*/ 373399 h 693378"/>
              <a:gd name="connsiteX39" fmla="*/ 472993 w 694966"/>
              <a:gd name="connsiteY39" fmla="*/ 406134 h 693378"/>
              <a:gd name="connsiteX40" fmla="*/ 498527 w 694966"/>
              <a:gd name="connsiteY40" fmla="*/ 412969 h 693378"/>
              <a:gd name="connsiteX41" fmla="*/ 625116 w 694966"/>
              <a:gd name="connsiteY41" fmla="*/ 538155 h 693378"/>
              <a:gd name="connsiteX42" fmla="*/ 607853 w 694966"/>
              <a:gd name="connsiteY42" fmla="*/ 555422 h 693378"/>
              <a:gd name="connsiteX43" fmla="*/ 590591 w 694966"/>
              <a:gd name="connsiteY43" fmla="*/ 538155 h 693378"/>
              <a:gd name="connsiteX44" fmla="*/ 543120 w 694966"/>
              <a:gd name="connsiteY44" fmla="*/ 463331 h 693378"/>
              <a:gd name="connsiteX45" fmla="*/ 536287 w 694966"/>
              <a:gd name="connsiteY45" fmla="*/ 503261 h 693378"/>
              <a:gd name="connsiteX46" fmla="*/ 547796 w 694966"/>
              <a:gd name="connsiteY46" fmla="*/ 552544 h 693378"/>
              <a:gd name="connsiteX47" fmla="*/ 551032 w 694966"/>
              <a:gd name="connsiteY47" fmla="*/ 577006 h 693378"/>
              <a:gd name="connsiteX48" fmla="*/ 537007 w 694966"/>
              <a:gd name="connsiteY48" fmla="*/ 583840 h 693378"/>
              <a:gd name="connsiteX49" fmla="*/ 526577 w 694966"/>
              <a:gd name="connsiteY49" fmla="*/ 579883 h 693378"/>
              <a:gd name="connsiteX50" fmla="*/ 503202 w 694966"/>
              <a:gd name="connsiteY50" fmla="*/ 492469 h 693378"/>
              <a:gd name="connsiteX51" fmla="*/ 501763 w 694966"/>
              <a:gd name="connsiteY51" fmla="*/ 449661 h 693378"/>
              <a:gd name="connsiteX52" fmla="*/ 489536 w 694966"/>
              <a:gd name="connsiteY52" fmla="*/ 446424 h 693378"/>
              <a:gd name="connsiteX53" fmla="*/ 347483 w 694966"/>
              <a:gd name="connsiteY53" fmla="*/ 353254 h 693378"/>
              <a:gd name="connsiteX54" fmla="*/ 205430 w 694966"/>
              <a:gd name="connsiteY54" fmla="*/ 446424 h 693378"/>
              <a:gd name="connsiteX55" fmla="*/ 193202 w 694966"/>
              <a:gd name="connsiteY55" fmla="*/ 449661 h 693378"/>
              <a:gd name="connsiteX56" fmla="*/ 191764 w 694966"/>
              <a:gd name="connsiteY56" fmla="*/ 492469 h 693378"/>
              <a:gd name="connsiteX57" fmla="*/ 168388 w 694966"/>
              <a:gd name="connsiteY57" fmla="*/ 579883 h 693378"/>
              <a:gd name="connsiteX58" fmla="*/ 157959 w 694966"/>
              <a:gd name="connsiteY58" fmla="*/ 583840 h 693378"/>
              <a:gd name="connsiteX59" fmla="*/ 144293 w 694966"/>
              <a:gd name="connsiteY59" fmla="*/ 577006 h 693378"/>
              <a:gd name="connsiteX60" fmla="*/ 147170 w 694966"/>
              <a:gd name="connsiteY60" fmla="*/ 552544 h 693378"/>
              <a:gd name="connsiteX61" fmla="*/ 158678 w 694966"/>
              <a:gd name="connsiteY61" fmla="*/ 503261 h 693378"/>
              <a:gd name="connsiteX62" fmla="*/ 151845 w 694966"/>
              <a:gd name="connsiteY62" fmla="*/ 463331 h 693378"/>
              <a:gd name="connsiteX63" fmla="*/ 104734 w 694966"/>
              <a:gd name="connsiteY63" fmla="*/ 538155 h 693378"/>
              <a:gd name="connsiteX64" fmla="*/ 87472 w 694966"/>
              <a:gd name="connsiteY64" fmla="*/ 555422 h 693378"/>
              <a:gd name="connsiteX65" fmla="*/ 69850 w 694966"/>
              <a:gd name="connsiteY65" fmla="*/ 538155 h 693378"/>
              <a:gd name="connsiteX66" fmla="*/ 196798 w 694966"/>
              <a:gd name="connsiteY66" fmla="*/ 412969 h 693378"/>
              <a:gd name="connsiteX67" fmla="*/ 222332 w 694966"/>
              <a:gd name="connsiteY67" fmla="*/ 406134 h 693378"/>
              <a:gd name="connsiteX68" fmla="*/ 182413 w 694966"/>
              <a:gd name="connsiteY68" fmla="*/ 373399 h 693378"/>
              <a:gd name="connsiteX69" fmla="*/ 135302 w 694966"/>
              <a:gd name="connsiteY69" fmla="*/ 393184 h 693378"/>
              <a:gd name="connsiteX70" fmla="*/ 110847 w 694966"/>
              <a:gd name="connsiteY70" fmla="*/ 395342 h 693378"/>
              <a:gd name="connsiteX71" fmla="*/ 109049 w 694966"/>
              <a:gd name="connsiteY71" fmla="*/ 370521 h 693378"/>
              <a:gd name="connsiteX72" fmla="*/ 188887 w 694966"/>
              <a:gd name="connsiteY72" fmla="*/ 339584 h 693378"/>
              <a:gd name="connsiteX73" fmla="*/ 255058 w 694966"/>
              <a:gd name="connsiteY73" fmla="*/ 394623 h 693378"/>
              <a:gd name="connsiteX74" fmla="*/ 330220 w 694966"/>
              <a:gd name="connsiteY74" fmla="*/ 260444 h 693378"/>
              <a:gd name="connsiteX75" fmla="*/ 330220 w 694966"/>
              <a:gd name="connsiteY75" fmla="*/ 17267 h 693378"/>
              <a:gd name="connsiteX76" fmla="*/ 347483 w 694966"/>
              <a:gd name="connsiteY76" fmla="*/ 0 h 69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94966" h="693378">
                <a:moveTo>
                  <a:pt x="504127" y="207962"/>
                </a:moveTo>
                <a:cubicBezTo>
                  <a:pt x="581037" y="207962"/>
                  <a:pt x="694966" y="316911"/>
                  <a:pt x="694966" y="467929"/>
                </a:cubicBezTo>
                <a:lnTo>
                  <a:pt x="694966" y="606722"/>
                </a:lnTo>
                <a:cubicBezTo>
                  <a:pt x="694966" y="654544"/>
                  <a:pt x="656151" y="693378"/>
                  <a:pt x="608351" y="693378"/>
                </a:cubicBezTo>
                <a:cubicBezTo>
                  <a:pt x="490469" y="693378"/>
                  <a:pt x="417512" y="612475"/>
                  <a:pt x="417512" y="537325"/>
                </a:cubicBezTo>
                <a:cubicBezTo>
                  <a:pt x="417512" y="527617"/>
                  <a:pt x="425419" y="520066"/>
                  <a:pt x="434763" y="520066"/>
                </a:cubicBezTo>
                <a:cubicBezTo>
                  <a:pt x="444467" y="520066"/>
                  <a:pt x="452374" y="527617"/>
                  <a:pt x="452374" y="537325"/>
                </a:cubicBezTo>
                <a:cubicBezTo>
                  <a:pt x="452374" y="595575"/>
                  <a:pt x="512033" y="658859"/>
                  <a:pt x="608351" y="658859"/>
                </a:cubicBezTo>
                <a:cubicBezTo>
                  <a:pt x="637103" y="658859"/>
                  <a:pt x="660464" y="635487"/>
                  <a:pt x="660464" y="606722"/>
                </a:cubicBezTo>
                <a:lnTo>
                  <a:pt x="660464" y="467929"/>
                </a:lnTo>
                <a:cubicBezTo>
                  <a:pt x="660464" y="339204"/>
                  <a:pt x="565583" y="242480"/>
                  <a:pt x="504127" y="242480"/>
                </a:cubicBezTo>
                <a:cubicBezTo>
                  <a:pt x="475375" y="242480"/>
                  <a:pt x="452374" y="265852"/>
                  <a:pt x="452374" y="294258"/>
                </a:cubicBezTo>
                <a:cubicBezTo>
                  <a:pt x="452374" y="303966"/>
                  <a:pt x="444467" y="311517"/>
                  <a:pt x="434763" y="311517"/>
                </a:cubicBezTo>
                <a:cubicBezTo>
                  <a:pt x="425419" y="311517"/>
                  <a:pt x="417512" y="303966"/>
                  <a:pt x="417512" y="294258"/>
                </a:cubicBezTo>
                <a:cubicBezTo>
                  <a:pt x="417512" y="246795"/>
                  <a:pt x="456327" y="207962"/>
                  <a:pt x="504127" y="207962"/>
                </a:cubicBezTo>
                <a:close/>
                <a:moveTo>
                  <a:pt x="190838" y="207962"/>
                </a:moveTo>
                <a:cubicBezTo>
                  <a:pt x="238638" y="207962"/>
                  <a:pt x="277452" y="246795"/>
                  <a:pt x="277452" y="294258"/>
                </a:cubicBezTo>
                <a:cubicBezTo>
                  <a:pt x="277452" y="303966"/>
                  <a:pt x="269905" y="311517"/>
                  <a:pt x="260202" y="311517"/>
                </a:cubicBezTo>
                <a:cubicBezTo>
                  <a:pt x="250498" y="311517"/>
                  <a:pt x="242951" y="303966"/>
                  <a:pt x="242951" y="294258"/>
                </a:cubicBezTo>
                <a:cubicBezTo>
                  <a:pt x="242951" y="265852"/>
                  <a:pt x="219590" y="242480"/>
                  <a:pt x="190838" y="242480"/>
                </a:cubicBezTo>
                <a:cubicBezTo>
                  <a:pt x="129382" y="242480"/>
                  <a:pt x="34861" y="339204"/>
                  <a:pt x="34861" y="467929"/>
                </a:cubicBezTo>
                <a:lnTo>
                  <a:pt x="34861" y="606722"/>
                </a:lnTo>
                <a:cubicBezTo>
                  <a:pt x="34861" y="635487"/>
                  <a:pt x="58222" y="658859"/>
                  <a:pt x="86973" y="658859"/>
                </a:cubicBezTo>
                <a:cubicBezTo>
                  <a:pt x="183291" y="658859"/>
                  <a:pt x="242951" y="595575"/>
                  <a:pt x="242951" y="537325"/>
                </a:cubicBezTo>
                <a:cubicBezTo>
                  <a:pt x="242951" y="527617"/>
                  <a:pt x="250498" y="520066"/>
                  <a:pt x="260202" y="520066"/>
                </a:cubicBezTo>
                <a:cubicBezTo>
                  <a:pt x="269905" y="520066"/>
                  <a:pt x="277452" y="527617"/>
                  <a:pt x="277452" y="537325"/>
                </a:cubicBezTo>
                <a:cubicBezTo>
                  <a:pt x="277452" y="612475"/>
                  <a:pt x="204495" y="693378"/>
                  <a:pt x="86973" y="693378"/>
                </a:cubicBezTo>
                <a:cubicBezTo>
                  <a:pt x="39174" y="693378"/>
                  <a:pt x="0" y="654544"/>
                  <a:pt x="0" y="606722"/>
                </a:cubicBezTo>
                <a:lnTo>
                  <a:pt x="0" y="467929"/>
                </a:lnTo>
                <a:cubicBezTo>
                  <a:pt x="0" y="316911"/>
                  <a:pt x="113928" y="207962"/>
                  <a:pt x="190838" y="207962"/>
                </a:cubicBezTo>
                <a:close/>
                <a:moveTo>
                  <a:pt x="347483" y="0"/>
                </a:moveTo>
                <a:cubicBezTo>
                  <a:pt x="357192" y="0"/>
                  <a:pt x="364745" y="7914"/>
                  <a:pt x="364745" y="17267"/>
                </a:cubicBezTo>
                <a:lnTo>
                  <a:pt x="364745" y="260444"/>
                </a:lnTo>
                <a:cubicBezTo>
                  <a:pt x="364745" y="343901"/>
                  <a:pt x="397111" y="376636"/>
                  <a:pt x="439907" y="394623"/>
                </a:cubicBezTo>
                <a:cubicBezTo>
                  <a:pt x="453213" y="365845"/>
                  <a:pt x="477308" y="344621"/>
                  <a:pt x="506079" y="339584"/>
                </a:cubicBezTo>
                <a:cubicBezTo>
                  <a:pt x="535568" y="333829"/>
                  <a:pt x="564698" y="345340"/>
                  <a:pt x="586276" y="370521"/>
                </a:cubicBezTo>
                <a:cubicBezTo>
                  <a:pt x="592389" y="377716"/>
                  <a:pt x="591670" y="388867"/>
                  <a:pt x="584118" y="395342"/>
                </a:cubicBezTo>
                <a:cubicBezTo>
                  <a:pt x="576925" y="401458"/>
                  <a:pt x="566137" y="400379"/>
                  <a:pt x="559663" y="393184"/>
                </a:cubicBezTo>
                <a:cubicBezTo>
                  <a:pt x="546357" y="376996"/>
                  <a:pt x="529814" y="370161"/>
                  <a:pt x="512912" y="373399"/>
                </a:cubicBezTo>
                <a:cubicBezTo>
                  <a:pt x="496009" y="376636"/>
                  <a:pt x="481624" y="388867"/>
                  <a:pt x="472993" y="406134"/>
                </a:cubicBezTo>
                <a:cubicBezTo>
                  <a:pt x="481264" y="408293"/>
                  <a:pt x="489536" y="410451"/>
                  <a:pt x="498527" y="412969"/>
                </a:cubicBezTo>
                <a:cubicBezTo>
                  <a:pt x="557505" y="428078"/>
                  <a:pt x="625116" y="444985"/>
                  <a:pt x="625116" y="538155"/>
                </a:cubicBezTo>
                <a:cubicBezTo>
                  <a:pt x="625116" y="547867"/>
                  <a:pt x="617204" y="555422"/>
                  <a:pt x="607853" y="555422"/>
                </a:cubicBezTo>
                <a:cubicBezTo>
                  <a:pt x="598143" y="555422"/>
                  <a:pt x="590591" y="547867"/>
                  <a:pt x="590591" y="538155"/>
                </a:cubicBezTo>
                <a:cubicBezTo>
                  <a:pt x="590591" y="495707"/>
                  <a:pt x="573329" y="476281"/>
                  <a:pt x="543120" y="463331"/>
                </a:cubicBezTo>
                <a:cubicBezTo>
                  <a:pt x="544199" y="478440"/>
                  <a:pt x="539884" y="491750"/>
                  <a:pt x="536287" y="503261"/>
                </a:cubicBezTo>
                <a:cubicBezTo>
                  <a:pt x="529455" y="524485"/>
                  <a:pt x="525858" y="535637"/>
                  <a:pt x="547796" y="552544"/>
                </a:cubicBezTo>
                <a:cubicBezTo>
                  <a:pt x="555707" y="558659"/>
                  <a:pt x="556786" y="569451"/>
                  <a:pt x="551032" y="577006"/>
                </a:cubicBezTo>
                <a:cubicBezTo>
                  <a:pt x="547436" y="581322"/>
                  <a:pt x="542401" y="583840"/>
                  <a:pt x="537007" y="583840"/>
                </a:cubicBezTo>
                <a:cubicBezTo>
                  <a:pt x="533770" y="583840"/>
                  <a:pt x="529814" y="582401"/>
                  <a:pt x="526577" y="579883"/>
                </a:cubicBezTo>
                <a:cubicBezTo>
                  <a:pt x="485580" y="547867"/>
                  <a:pt x="495649" y="515852"/>
                  <a:pt x="503202" y="492469"/>
                </a:cubicBezTo>
                <a:cubicBezTo>
                  <a:pt x="509315" y="474123"/>
                  <a:pt x="511473" y="462971"/>
                  <a:pt x="501763" y="449661"/>
                </a:cubicBezTo>
                <a:cubicBezTo>
                  <a:pt x="497807" y="448582"/>
                  <a:pt x="493851" y="447503"/>
                  <a:pt x="489536" y="446424"/>
                </a:cubicBezTo>
                <a:cubicBezTo>
                  <a:pt x="437749" y="433114"/>
                  <a:pt x="376612" y="417286"/>
                  <a:pt x="347483" y="353254"/>
                </a:cubicBezTo>
                <a:cubicBezTo>
                  <a:pt x="318353" y="417286"/>
                  <a:pt x="257216" y="433114"/>
                  <a:pt x="205430" y="446424"/>
                </a:cubicBezTo>
                <a:cubicBezTo>
                  <a:pt x="201114" y="447503"/>
                  <a:pt x="197518" y="448582"/>
                  <a:pt x="193202" y="449661"/>
                </a:cubicBezTo>
                <a:cubicBezTo>
                  <a:pt x="183492" y="462971"/>
                  <a:pt x="185650" y="474123"/>
                  <a:pt x="191764" y="492469"/>
                </a:cubicBezTo>
                <a:cubicBezTo>
                  <a:pt x="199316" y="515852"/>
                  <a:pt x="209745" y="547867"/>
                  <a:pt x="168388" y="579883"/>
                </a:cubicBezTo>
                <a:cubicBezTo>
                  <a:pt x="165151" y="582401"/>
                  <a:pt x="161555" y="583840"/>
                  <a:pt x="157959" y="583840"/>
                </a:cubicBezTo>
                <a:cubicBezTo>
                  <a:pt x="152564" y="583840"/>
                  <a:pt x="147529" y="581322"/>
                  <a:pt x="144293" y="577006"/>
                </a:cubicBezTo>
                <a:cubicBezTo>
                  <a:pt x="138179" y="569451"/>
                  <a:pt x="139618" y="558659"/>
                  <a:pt x="147170" y="552544"/>
                </a:cubicBezTo>
                <a:cubicBezTo>
                  <a:pt x="169107" y="535637"/>
                  <a:pt x="165511" y="524485"/>
                  <a:pt x="158678" y="503261"/>
                </a:cubicBezTo>
                <a:cubicBezTo>
                  <a:pt x="155082" y="491750"/>
                  <a:pt x="150766" y="478440"/>
                  <a:pt x="151845" y="463331"/>
                </a:cubicBezTo>
                <a:cubicBezTo>
                  <a:pt x="121636" y="476281"/>
                  <a:pt x="104734" y="495707"/>
                  <a:pt x="104734" y="538155"/>
                </a:cubicBezTo>
                <a:cubicBezTo>
                  <a:pt x="104734" y="547867"/>
                  <a:pt x="96822" y="555422"/>
                  <a:pt x="87472" y="555422"/>
                </a:cubicBezTo>
                <a:cubicBezTo>
                  <a:pt x="77762" y="555422"/>
                  <a:pt x="69850" y="547867"/>
                  <a:pt x="69850" y="538155"/>
                </a:cubicBezTo>
                <a:cubicBezTo>
                  <a:pt x="69850" y="444985"/>
                  <a:pt x="137460" y="428078"/>
                  <a:pt x="196798" y="412969"/>
                </a:cubicBezTo>
                <a:cubicBezTo>
                  <a:pt x="205430" y="410451"/>
                  <a:pt x="214061" y="408293"/>
                  <a:pt x="222332" y="406134"/>
                </a:cubicBezTo>
                <a:cubicBezTo>
                  <a:pt x="213341" y="388867"/>
                  <a:pt x="198956" y="376636"/>
                  <a:pt x="182413" y="373399"/>
                </a:cubicBezTo>
                <a:cubicBezTo>
                  <a:pt x="165151" y="370161"/>
                  <a:pt x="148968" y="376996"/>
                  <a:pt x="135302" y="393184"/>
                </a:cubicBezTo>
                <a:cubicBezTo>
                  <a:pt x="129188" y="400379"/>
                  <a:pt x="118040" y="401458"/>
                  <a:pt x="110847" y="395342"/>
                </a:cubicBezTo>
                <a:cubicBezTo>
                  <a:pt x="103655" y="388867"/>
                  <a:pt x="102576" y="377716"/>
                  <a:pt x="109049" y="370521"/>
                </a:cubicBezTo>
                <a:cubicBezTo>
                  <a:pt x="130267" y="345340"/>
                  <a:pt x="159757" y="333829"/>
                  <a:pt x="188887" y="339584"/>
                </a:cubicBezTo>
                <a:cubicBezTo>
                  <a:pt x="217657" y="344621"/>
                  <a:pt x="241752" y="365845"/>
                  <a:pt x="255058" y="394623"/>
                </a:cubicBezTo>
                <a:cubicBezTo>
                  <a:pt x="298214" y="376636"/>
                  <a:pt x="330220" y="343901"/>
                  <a:pt x="330220" y="260444"/>
                </a:cubicBezTo>
                <a:lnTo>
                  <a:pt x="330220" y="17267"/>
                </a:lnTo>
                <a:cubicBezTo>
                  <a:pt x="330220" y="7914"/>
                  <a:pt x="338132" y="0"/>
                  <a:pt x="3474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7" name="Freeform 54">
            <a:extLst>
              <a:ext uri="{FF2B5EF4-FFF2-40B4-BE49-F238E27FC236}">
                <a16:creationId xmlns:a16="http://schemas.microsoft.com/office/drawing/2014/main" id="{F3777CCB-93BB-85EA-9B40-095AB8F3F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564" y="3682775"/>
            <a:ext cx="354110" cy="257135"/>
          </a:xfrm>
          <a:custGeom>
            <a:avLst/>
            <a:gdLst>
              <a:gd name="connsiteX0" fmla="*/ 249071 w 764815"/>
              <a:gd name="connsiteY0" fmla="*/ 199444 h 555367"/>
              <a:gd name="connsiteX1" fmla="*/ 297359 w 764815"/>
              <a:gd name="connsiteY1" fmla="*/ 216084 h 555367"/>
              <a:gd name="connsiteX2" fmla="*/ 348889 w 764815"/>
              <a:gd name="connsiteY2" fmla="*/ 364318 h 555367"/>
              <a:gd name="connsiteX3" fmla="*/ 348889 w 764815"/>
              <a:gd name="connsiteY3" fmla="*/ 538097 h 555367"/>
              <a:gd name="connsiteX4" fmla="*/ 331592 w 764815"/>
              <a:gd name="connsiteY4" fmla="*/ 555367 h 555367"/>
              <a:gd name="connsiteX5" fmla="*/ 314295 w 764815"/>
              <a:gd name="connsiteY5" fmla="*/ 538097 h 555367"/>
              <a:gd name="connsiteX6" fmla="*/ 314295 w 764815"/>
              <a:gd name="connsiteY6" fmla="*/ 364318 h 555367"/>
              <a:gd name="connsiteX7" fmla="*/ 277179 w 764815"/>
              <a:gd name="connsiteY7" fmla="*/ 244508 h 555367"/>
              <a:gd name="connsiteX8" fmla="*/ 197901 w 764815"/>
              <a:gd name="connsiteY8" fmla="*/ 241989 h 555367"/>
              <a:gd name="connsiteX9" fmla="*/ 175920 w 764815"/>
              <a:gd name="connsiteY9" fmla="*/ 231195 h 555367"/>
              <a:gd name="connsiteX10" fmla="*/ 186730 w 764815"/>
              <a:gd name="connsiteY10" fmla="*/ 209248 h 555367"/>
              <a:gd name="connsiteX11" fmla="*/ 249071 w 764815"/>
              <a:gd name="connsiteY11" fmla="*/ 199444 h 555367"/>
              <a:gd name="connsiteX12" fmla="*/ 517105 w 764815"/>
              <a:gd name="connsiteY12" fmla="*/ 199444 h 555367"/>
              <a:gd name="connsiteX13" fmla="*/ 579311 w 764815"/>
              <a:gd name="connsiteY13" fmla="*/ 209248 h 555367"/>
              <a:gd name="connsiteX14" fmla="*/ 590482 w 764815"/>
              <a:gd name="connsiteY14" fmla="*/ 231195 h 555367"/>
              <a:gd name="connsiteX15" fmla="*/ 568500 w 764815"/>
              <a:gd name="connsiteY15" fmla="*/ 241989 h 555367"/>
              <a:gd name="connsiteX16" fmla="*/ 488862 w 764815"/>
              <a:gd name="connsiteY16" fmla="*/ 244508 h 555367"/>
              <a:gd name="connsiteX17" fmla="*/ 452106 w 764815"/>
              <a:gd name="connsiteY17" fmla="*/ 364318 h 555367"/>
              <a:gd name="connsiteX18" fmla="*/ 452106 w 764815"/>
              <a:gd name="connsiteY18" fmla="*/ 537738 h 555367"/>
              <a:gd name="connsiteX19" fmla="*/ 434809 w 764815"/>
              <a:gd name="connsiteY19" fmla="*/ 555367 h 555367"/>
              <a:gd name="connsiteX20" fmla="*/ 417512 w 764815"/>
              <a:gd name="connsiteY20" fmla="*/ 537738 h 555367"/>
              <a:gd name="connsiteX21" fmla="*/ 417512 w 764815"/>
              <a:gd name="connsiteY21" fmla="*/ 364318 h 555367"/>
              <a:gd name="connsiteX22" fmla="*/ 468682 w 764815"/>
              <a:gd name="connsiteY22" fmla="*/ 216084 h 555367"/>
              <a:gd name="connsiteX23" fmla="*/ 517105 w 764815"/>
              <a:gd name="connsiteY23" fmla="*/ 199444 h 555367"/>
              <a:gd name="connsiteX24" fmla="*/ 148554 w 764815"/>
              <a:gd name="connsiteY24" fmla="*/ 1207 h 555367"/>
              <a:gd name="connsiteX25" fmla="*/ 247242 w 764815"/>
              <a:gd name="connsiteY25" fmla="*/ 33704 h 555367"/>
              <a:gd name="connsiteX26" fmla="*/ 270275 w 764815"/>
              <a:gd name="connsiteY26" fmla="*/ 141879 h 555367"/>
              <a:gd name="connsiteX27" fmla="*/ 247962 w 764815"/>
              <a:gd name="connsiteY27" fmla="*/ 151223 h 555367"/>
              <a:gd name="connsiteX28" fmla="*/ 238245 w 764815"/>
              <a:gd name="connsiteY28" fmla="*/ 128582 h 555367"/>
              <a:gd name="connsiteX29" fmla="*/ 222770 w 764815"/>
              <a:gd name="connsiteY29" fmla="*/ 58501 h 555367"/>
              <a:gd name="connsiteX30" fmla="*/ 126680 w 764815"/>
              <a:gd name="connsiteY30" fmla="*/ 42329 h 555367"/>
              <a:gd name="connsiteX31" fmla="*/ 34909 w 764815"/>
              <a:gd name="connsiteY31" fmla="*/ 225257 h 555367"/>
              <a:gd name="connsiteX32" fmla="*/ 127760 w 764815"/>
              <a:gd name="connsiteY32" fmla="*/ 409263 h 555367"/>
              <a:gd name="connsiteX33" fmla="*/ 222770 w 764815"/>
              <a:gd name="connsiteY33" fmla="*/ 392372 h 555367"/>
              <a:gd name="connsiteX34" fmla="*/ 238245 w 764815"/>
              <a:gd name="connsiteY34" fmla="*/ 321932 h 555367"/>
              <a:gd name="connsiteX35" fmla="*/ 247962 w 764815"/>
              <a:gd name="connsiteY35" fmla="*/ 299650 h 555367"/>
              <a:gd name="connsiteX36" fmla="*/ 270275 w 764815"/>
              <a:gd name="connsiteY36" fmla="*/ 308994 h 555367"/>
              <a:gd name="connsiteX37" fmla="*/ 247242 w 764815"/>
              <a:gd name="connsiteY37" fmla="*/ 417170 h 555367"/>
              <a:gd name="connsiteX38" fmla="*/ 163388 w 764815"/>
              <a:gd name="connsiteY38" fmla="*/ 450593 h 555367"/>
              <a:gd name="connsiteX39" fmla="*/ 113364 w 764815"/>
              <a:gd name="connsiteY39" fmla="*/ 440530 h 555367"/>
              <a:gd name="connsiteX40" fmla="*/ 0 w 764815"/>
              <a:gd name="connsiteY40" fmla="*/ 225257 h 555367"/>
              <a:gd name="connsiteX41" fmla="*/ 111925 w 764815"/>
              <a:gd name="connsiteY41" fmla="*/ 11062 h 555367"/>
              <a:gd name="connsiteX42" fmla="*/ 148554 w 764815"/>
              <a:gd name="connsiteY42" fmla="*/ 1207 h 555367"/>
              <a:gd name="connsiteX43" fmla="*/ 615963 w 764815"/>
              <a:gd name="connsiteY43" fmla="*/ 853 h 555367"/>
              <a:gd name="connsiteX44" fmla="*/ 651811 w 764815"/>
              <a:gd name="connsiteY44" fmla="*/ 10343 h 555367"/>
              <a:gd name="connsiteX45" fmla="*/ 764815 w 764815"/>
              <a:gd name="connsiteY45" fmla="*/ 225257 h 555367"/>
              <a:gd name="connsiteX46" fmla="*/ 653250 w 764815"/>
              <a:gd name="connsiteY46" fmla="*/ 439811 h 555367"/>
              <a:gd name="connsiteX47" fmla="*/ 601427 w 764815"/>
              <a:gd name="connsiteY47" fmla="*/ 450593 h 555367"/>
              <a:gd name="connsiteX48" fmla="*/ 517933 w 764815"/>
              <a:gd name="connsiteY48" fmla="*/ 417170 h 555367"/>
              <a:gd name="connsiteX49" fmla="*/ 494540 w 764815"/>
              <a:gd name="connsiteY49" fmla="*/ 308994 h 555367"/>
              <a:gd name="connsiteX50" fmla="*/ 517213 w 764815"/>
              <a:gd name="connsiteY50" fmla="*/ 299650 h 555367"/>
              <a:gd name="connsiteX51" fmla="*/ 526570 w 764815"/>
              <a:gd name="connsiteY51" fmla="*/ 321932 h 555367"/>
              <a:gd name="connsiteX52" fmla="*/ 542405 w 764815"/>
              <a:gd name="connsiteY52" fmla="*/ 392372 h 555367"/>
              <a:gd name="connsiteX53" fmla="*/ 638495 w 764815"/>
              <a:gd name="connsiteY53" fmla="*/ 408544 h 555367"/>
              <a:gd name="connsiteX54" fmla="*/ 730266 w 764815"/>
              <a:gd name="connsiteY54" fmla="*/ 225257 h 555367"/>
              <a:gd name="connsiteX55" fmla="*/ 637415 w 764815"/>
              <a:gd name="connsiteY55" fmla="*/ 41610 h 555367"/>
              <a:gd name="connsiteX56" fmla="*/ 542405 w 764815"/>
              <a:gd name="connsiteY56" fmla="*/ 58501 h 555367"/>
              <a:gd name="connsiteX57" fmla="*/ 526570 w 764815"/>
              <a:gd name="connsiteY57" fmla="*/ 128582 h 555367"/>
              <a:gd name="connsiteX58" fmla="*/ 517213 w 764815"/>
              <a:gd name="connsiteY58" fmla="*/ 151223 h 555367"/>
              <a:gd name="connsiteX59" fmla="*/ 494540 w 764815"/>
              <a:gd name="connsiteY59" fmla="*/ 141879 h 555367"/>
              <a:gd name="connsiteX60" fmla="*/ 517933 w 764815"/>
              <a:gd name="connsiteY60" fmla="*/ 33704 h 555367"/>
              <a:gd name="connsiteX61" fmla="*/ 615963 w 764815"/>
              <a:gd name="connsiteY61" fmla="*/ 853 h 55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764815" h="555367">
                <a:moveTo>
                  <a:pt x="249071" y="199444"/>
                </a:moveTo>
                <a:cubicBezTo>
                  <a:pt x="267539" y="200613"/>
                  <a:pt x="283665" y="206190"/>
                  <a:pt x="297359" y="216084"/>
                </a:cubicBezTo>
                <a:cubicBezTo>
                  <a:pt x="331592" y="240550"/>
                  <a:pt x="348889" y="290561"/>
                  <a:pt x="348889" y="364318"/>
                </a:cubicBezTo>
                <a:lnTo>
                  <a:pt x="348889" y="538097"/>
                </a:lnTo>
                <a:cubicBezTo>
                  <a:pt x="348889" y="547812"/>
                  <a:pt x="340962" y="555367"/>
                  <a:pt x="331592" y="555367"/>
                </a:cubicBezTo>
                <a:cubicBezTo>
                  <a:pt x="321863" y="555367"/>
                  <a:pt x="314295" y="547812"/>
                  <a:pt x="314295" y="538097"/>
                </a:cubicBezTo>
                <a:lnTo>
                  <a:pt x="314295" y="364318"/>
                </a:lnTo>
                <a:cubicBezTo>
                  <a:pt x="314295" y="303154"/>
                  <a:pt x="301323" y="261778"/>
                  <a:pt x="277179" y="244508"/>
                </a:cubicBezTo>
                <a:cubicBezTo>
                  <a:pt x="259161" y="231195"/>
                  <a:pt x="232495" y="230476"/>
                  <a:pt x="197901" y="241989"/>
                </a:cubicBezTo>
                <a:cubicBezTo>
                  <a:pt x="188892" y="245227"/>
                  <a:pt x="178802" y="240190"/>
                  <a:pt x="175920" y="231195"/>
                </a:cubicBezTo>
                <a:cubicBezTo>
                  <a:pt x="173037" y="221841"/>
                  <a:pt x="177721" y="212126"/>
                  <a:pt x="186730" y="209248"/>
                </a:cubicBezTo>
                <a:cubicBezTo>
                  <a:pt x="209793" y="201513"/>
                  <a:pt x="230603" y="198274"/>
                  <a:pt x="249071" y="199444"/>
                </a:cubicBezTo>
                <a:close/>
                <a:moveTo>
                  <a:pt x="517105" y="199444"/>
                </a:moveTo>
                <a:cubicBezTo>
                  <a:pt x="535618" y="198274"/>
                  <a:pt x="556429" y="201513"/>
                  <a:pt x="579311" y="209248"/>
                </a:cubicBezTo>
                <a:cubicBezTo>
                  <a:pt x="588320" y="212126"/>
                  <a:pt x="593365" y="221841"/>
                  <a:pt x="590482" y="231195"/>
                </a:cubicBezTo>
                <a:cubicBezTo>
                  <a:pt x="587599" y="240190"/>
                  <a:pt x="577509" y="245227"/>
                  <a:pt x="568500" y="241989"/>
                </a:cubicBezTo>
                <a:cubicBezTo>
                  <a:pt x="533546" y="230476"/>
                  <a:pt x="506880" y="231195"/>
                  <a:pt x="488862" y="244508"/>
                </a:cubicBezTo>
                <a:cubicBezTo>
                  <a:pt x="464718" y="261778"/>
                  <a:pt x="452106" y="303154"/>
                  <a:pt x="452106" y="364318"/>
                </a:cubicBezTo>
                <a:lnTo>
                  <a:pt x="452106" y="537738"/>
                </a:lnTo>
                <a:cubicBezTo>
                  <a:pt x="452106" y="547812"/>
                  <a:pt x="444538" y="555367"/>
                  <a:pt x="434809" y="555367"/>
                </a:cubicBezTo>
                <a:cubicBezTo>
                  <a:pt x="425079" y="555367"/>
                  <a:pt x="417512" y="547812"/>
                  <a:pt x="417512" y="537738"/>
                </a:cubicBezTo>
                <a:lnTo>
                  <a:pt x="417512" y="364318"/>
                </a:lnTo>
                <a:cubicBezTo>
                  <a:pt x="417512" y="290561"/>
                  <a:pt x="434448" y="240550"/>
                  <a:pt x="468682" y="216084"/>
                </a:cubicBezTo>
                <a:cubicBezTo>
                  <a:pt x="482376" y="206190"/>
                  <a:pt x="498592" y="200613"/>
                  <a:pt x="517105" y="199444"/>
                </a:cubicBezTo>
                <a:close/>
                <a:moveTo>
                  <a:pt x="148554" y="1207"/>
                </a:moveTo>
                <a:cubicBezTo>
                  <a:pt x="185296" y="-3223"/>
                  <a:pt x="221330" y="8367"/>
                  <a:pt x="247242" y="33704"/>
                </a:cubicBezTo>
                <a:cubicBezTo>
                  <a:pt x="276753" y="62814"/>
                  <a:pt x="285390" y="104143"/>
                  <a:pt x="270275" y="141879"/>
                </a:cubicBezTo>
                <a:cubicBezTo>
                  <a:pt x="266676" y="150504"/>
                  <a:pt x="256599" y="154817"/>
                  <a:pt x="247962" y="151223"/>
                </a:cubicBezTo>
                <a:cubicBezTo>
                  <a:pt x="238964" y="147629"/>
                  <a:pt x="234646" y="137566"/>
                  <a:pt x="238245" y="128582"/>
                </a:cubicBezTo>
                <a:cubicBezTo>
                  <a:pt x="248322" y="104143"/>
                  <a:pt x="242203" y="77908"/>
                  <a:pt x="222770" y="58501"/>
                </a:cubicBezTo>
                <a:cubicBezTo>
                  <a:pt x="198297" y="34422"/>
                  <a:pt x="160869" y="27953"/>
                  <a:pt x="126680" y="42329"/>
                </a:cubicBezTo>
                <a:cubicBezTo>
                  <a:pt x="50744" y="82221"/>
                  <a:pt x="34909" y="144395"/>
                  <a:pt x="34909" y="225257"/>
                </a:cubicBezTo>
                <a:cubicBezTo>
                  <a:pt x="34909" y="306478"/>
                  <a:pt x="50744" y="368652"/>
                  <a:pt x="127760" y="409263"/>
                </a:cubicBezTo>
                <a:cubicBezTo>
                  <a:pt x="160509" y="422920"/>
                  <a:pt x="198297" y="416451"/>
                  <a:pt x="222770" y="392372"/>
                </a:cubicBezTo>
                <a:cubicBezTo>
                  <a:pt x="242203" y="372965"/>
                  <a:pt x="248322" y="346730"/>
                  <a:pt x="238245" y="321932"/>
                </a:cubicBezTo>
                <a:cubicBezTo>
                  <a:pt x="234646" y="313307"/>
                  <a:pt x="238964" y="303244"/>
                  <a:pt x="247962" y="299650"/>
                </a:cubicBezTo>
                <a:cubicBezTo>
                  <a:pt x="256599" y="296056"/>
                  <a:pt x="266676" y="300009"/>
                  <a:pt x="270275" y="308994"/>
                </a:cubicBezTo>
                <a:cubicBezTo>
                  <a:pt x="285390" y="346730"/>
                  <a:pt x="276753" y="388059"/>
                  <a:pt x="247242" y="417170"/>
                </a:cubicBezTo>
                <a:cubicBezTo>
                  <a:pt x="224929" y="439092"/>
                  <a:pt x="194698" y="450593"/>
                  <a:pt x="163388" y="450593"/>
                </a:cubicBezTo>
                <a:cubicBezTo>
                  <a:pt x="146474" y="450593"/>
                  <a:pt x="129559" y="447358"/>
                  <a:pt x="113364" y="440530"/>
                </a:cubicBezTo>
                <a:cubicBezTo>
                  <a:pt x="13675" y="388419"/>
                  <a:pt x="0" y="306119"/>
                  <a:pt x="0" y="225257"/>
                </a:cubicBezTo>
                <a:cubicBezTo>
                  <a:pt x="0" y="144395"/>
                  <a:pt x="13675" y="62455"/>
                  <a:pt x="111925" y="11062"/>
                </a:cubicBezTo>
                <a:cubicBezTo>
                  <a:pt x="123981" y="5941"/>
                  <a:pt x="136307" y="2684"/>
                  <a:pt x="148554" y="1207"/>
                </a:cubicBezTo>
                <a:close/>
                <a:moveTo>
                  <a:pt x="615963" y="853"/>
                </a:moveTo>
                <a:cubicBezTo>
                  <a:pt x="628036" y="2257"/>
                  <a:pt x="640115" y="5402"/>
                  <a:pt x="651811" y="10343"/>
                </a:cubicBezTo>
                <a:cubicBezTo>
                  <a:pt x="751500" y="62455"/>
                  <a:pt x="764815" y="144395"/>
                  <a:pt x="764815" y="225257"/>
                </a:cubicBezTo>
                <a:cubicBezTo>
                  <a:pt x="764815" y="306119"/>
                  <a:pt x="751500" y="388419"/>
                  <a:pt x="653250" y="439811"/>
                </a:cubicBezTo>
                <a:cubicBezTo>
                  <a:pt x="635976" y="446999"/>
                  <a:pt x="618341" y="450593"/>
                  <a:pt x="601427" y="450593"/>
                </a:cubicBezTo>
                <a:cubicBezTo>
                  <a:pt x="569757" y="450593"/>
                  <a:pt x="539886" y="439092"/>
                  <a:pt x="517933" y="417170"/>
                </a:cubicBezTo>
                <a:cubicBezTo>
                  <a:pt x="488422" y="388059"/>
                  <a:pt x="479425" y="346730"/>
                  <a:pt x="494540" y="308994"/>
                </a:cubicBezTo>
                <a:cubicBezTo>
                  <a:pt x="498139" y="300009"/>
                  <a:pt x="508216" y="296056"/>
                  <a:pt x="517213" y="299650"/>
                </a:cubicBezTo>
                <a:cubicBezTo>
                  <a:pt x="526211" y="303244"/>
                  <a:pt x="530169" y="313307"/>
                  <a:pt x="526570" y="321932"/>
                </a:cubicBezTo>
                <a:cubicBezTo>
                  <a:pt x="516853" y="346730"/>
                  <a:pt x="522612" y="372965"/>
                  <a:pt x="542405" y="392372"/>
                </a:cubicBezTo>
                <a:cubicBezTo>
                  <a:pt x="566518" y="416451"/>
                  <a:pt x="604666" y="422920"/>
                  <a:pt x="638495" y="408544"/>
                </a:cubicBezTo>
                <a:cubicBezTo>
                  <a:pt x="714431" y="368652"/>
                  <a:pt x="730266" y="306478"/>
                  <a:pt x="730266" y="225257"/>
                </a:cubicBezTo>
                <a:cubicBezTo>
                  <a:pt x="730266" y="144395"/>
                  <a:pt x="714431" y="82221"/>
                  <a:pt x="637415" y="41610"/>
                </a:cubicBezTo>
                <a:cubicBezTo>
                  <a:pt x="604666" y="27953"/>
                  <a:pt x="566518" y="34422"/>
                  <a:pt x="542405" y="58501"/>
                </a:cubicBezTo>
                <a:cubicBezTo>
                  <a:pt x="522612" y="77908"/>
                  <a:pt x="516853" y="104143"/>
                  <a:pt x="526570" y="128582"/>
                </a:cubicBezTo>
                <a:cubicBezTo>
                  <a:pt x="530169" y="137566"/>
                  <a:pt x="526211" y="147629"/>
                  <a:pt x="517213" y="151223"/>
                </a:cubicBezTo>
                <a:cubicBezTo>
                  <a:pt x="508216" y="154817"/>
                  <a:pt x="498139" y="150504"/>
                  <a:pt x="494540" y="141879"/>
                </a:cubicBezTo>
                <a:cubicBezTo>
                  <a:pt x="479425" y="104143"/>
                  <a:pt x="488422" y="62814"/>
                  <a:pt x="517933" y="33704"/>
                </a:cubicBezTo>
                <a:cubicBezTo>
                  <a:pt x="543575" y="8097"/>
                  <a:pt x="579744" y="-3358"/>
                  <a:pt x="615963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78F9A410-F8A2-6BA6-9D24-AA0A15BC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478" y="2844780"/>
            <a:ext cx="286655" cy="338106"/>
          </a:xfrm>
          <a:custGeom>
            <a:avLst/>
            <a:gdLst>
              <a:gd name="T0" fmla="*/ 1031 w 1720"/>
              <a:gd name="T1" fmla="*/ 1622 h 2029"/>
              <a:gd name="T2" fmla="*/ 1021 w 1720"/>
              <a:gd name="T3" fmla="*/ 1555 h 2029"/>
              <a:gd name="T4" fmla="*/ 730 w 1720"/>
              <a:gd name="T5" fmla="*/ 1649 h 2029"/>
              <a:gd name="T6" fmla="*/ 663 w 1720"/>
              <a:gd name="T7" fmla="*/ 1663 h 2029"/>
              <a:gd name="T8" fmla="*/ 799 w 1720"/>
              <a:gd name="T9" fmla="*/ 1925 h 2029"/>
              <a:gd name="T10" fmla="*/ 169 w 1720"/>
              <a:gd name="T11" fmla="*/ 1286 h 2029"/>
              <a:gd name="T12" fmla="*/ 380 w 1720"/>
              <a:gd name="T13" fmla="*/ 1241 h 2029"/>
              <a:gd name="T14" fmla="*/ 414 w 1720"/>
              <a:gd name="T15" fmla="*/ 1255 h 2029"/>
              <a:gd name="T16" fmla="*/ 448 w 1720"/>
              <a:gd name="T17" fmla="*/ 1173 h 2029"/>
              <a:gd name="T18" fmla="*/ 448 w 1720"/>
              <a:gd name="T19" fmla="*/ 855 h 2029"/>
              <a:gd name="T20" fmla="*/ 448 w 1720"/>
              <a:gd name="T21" fmla="*/ 787 h 2029"/>
              <a:gd name="T22" fmla="*/ 283 w 1720"/>
              <a:gd name="T23" fmla="*/ 883 h 2029"/>
              <a:gd name="T24" fmla="*/ 116 w 1720"/>
              <a:gd name="T25" fmla="*/ 1063 h 2029"/>
              <a:gd name="T26" fmla="*/ 218 w 1720"/>
              <a:gd name="T27" fmla="*/ 734 h 2029"/>
              <a:gd name="T28" fmla="*/ 799 w 1720"/>
              <a:gd name="T29" fmla="*/ 664 h 2029"/>
              <a:gd name="T30" fmla="*/ 678 w 1720"/>
              <a:gd name="T31" fmla="*/ 1069 h 2029"/>
              <a:gd name="T32" fmla="*/ 573 w 1720"/>
              <a:gd name="T33" fmla="*/ 1366 h 2029"/>
              <a:gd name="T34" fmla="*/ 573 w 1720"/>
              <a:gd name="T35" fmla="*/ 1434 h 2029"/>
              <a:gd name="T36" fmla="*/ 641 w 1720"/>
              <a:gd name="T37" fmla="*/ 1434 h 2029"/>
              <a:gd name="T38" fmla="*/ 751 w 1720"/>
              <a:gd name="T39" fmla="*/ 1304 h 2029"/>
              <a:gd name="T40" fmla="*/ 912 w 1720"/>
              <a:gd name="T41" fmla="*/ 1181 h 2029"/>
              <a:gd name="T42" fmla="*/ 993 w 1720"/>
              <a:gd name="T43" fmla="*/ 1352 h 2029"/>
              <a:gd name="T44" fmla="*/ 1004 w 1720"/>
              <a:gd name="T45" fmla="*/ 1350 h 2029"/>
              <a:gd name="T46" fmla="*/ 1105 w 1720"/>
              <a:gd name="T47" fmla="*/ 1156 h 2029"/>
              <a:gd name="T48" fmla="*/ 1134 w 1720"/>
              <a:gd name="T49" fmla="*/ 1094 h 2029"/>
              <a:gd name="T50" fmla="*/ 897 w 1720"/>
              <a:gd name="T51" fmla="*/ 1006 h 2029"/>
              <a:gd name="T52" fmla="*/ 1478 w 1720"/>
              <a:gd name="T53" fmla="*/ 734 h 2029"/>
              <a:gd name="T54" fmla="*/ 1427 w 1720"/>
              <a:gd name="T55" fmla="*/ 1089 h 2029"/>
              <a:gd name="T56" fmla="*/ 1413 w 1720"/>
              <a:gd name="T57" fmla="*/ 883 h 2029"/>
              <a:gd name="T58" fmla="*/ 1248 w 1720"/>
              <a:gd name="T59" fmla="*/ 787 h 2029"/>
              <a:gd name="T60" fmla="*/ 1331 w 1720"/>
              <a:gd name="T61" fmla="*/ 937 h 2029"/>
              <a:gd name="T62" fmla="*/ 1239 w 1720"/>
              <a:gd name="T63" fmla="*/ 1282 h 2029"/>
              <a:gd name="T64" fmla="*/ 1282 w 1720"/>
              <a:gd name="T65" fmla="*/ 1352 h 2029"/>
              <a:gd name="T66" fmla="*/ 1393 w 1720"/>
              <a:gd name="T67" fmla="*/ 1189 h 2029"/>
              <a:gd name="T68" fmla="*/ 897 w 1720"/>
              <a:gd name="T69" fmla="*/ 1925 h 2029"/>
              <a:gd name="T70" fmla="*/ 462 w 1720"/>
              <a:gd name="T71" fmla="*/ 97 h 2029"/>
              <a:gd name="T72" fmla="*/ 404 w 1720"/>
              <a:gd name="T73" fmla="*/ 311 h 2029"/>
              <a:gd name="T74" fmla="*/ 349 w 1720"/>
              <a:gd name="T75" fmla="*/ 547 h 2029"/>
              <a:gd name="T76" fmla="*/ 266 w 1720"/>
              <a:gd name="T77" fmla="*/ 357 h 2029"/>
              <a:gd name="T78" fmla="*/ 1019 w 1720"/>
              <a:gd name="T79" fmla="*/ 353 h 2029"/>
              <a:gd name="T80" fmla="*/ 1427 w 1720"/>
              <a:gd name="T81" fmla="*/ 579 h 2029"/>
              <a:gd name="T82" fmla="*/ 848 w 1720"/>
              <a:gd name="T83" fmla="*/ 578 h 2029"/>
              <a:gd name="T84" fmla="*/ 480 w 1720"/>
              <a:gd name="T85" fmla="*/ 370 h 2029"/>
              <a:gd name="T86" fmla="*/ 703 w 1720"/>
              <a:gd name="T87" fmla="*/ 291 h 2029"/>
              <a:gd name="T88" fmla="*/ 1322 w 1720"/>
              <a:gd name="T89" fmla="*/ 166 h 2029"/>
              <a:gd name="T90" fmla="*/ 1182 w 1720"/>
              <a:gd name="T91" fmla="*/ 309 h 2029"/>
              <a:gd name="T92" fmla="*/ 1248 w 1720"/>
              <a:gd name="T93" fmla="*/ 117 h 2029"/>
              <a:gd name="T94" fmla="*/ 1523 w 1720"/>
              <a:gd name="T95" fmla="*/ 646 h 2029"/>
              <a:gd name="T96" fmla="*/ 1475 w 1720"/>
              <a:gd name="T97" fmla="*/ 339 h 2029"/>
              <a:gd name="T98" fmla="*/ 1316 w 1720"/>
              <a:gd name="T99" fmla="*/ 332 h 2029"/>
              <a:gd name="T100" fmla="*/ 1406 w 1720"/>
              <a:gd name="T101" fmla="*/ 106 h 2029"/>
              <a:gd name="T102" fmla="*/ 1221 w 1720"/>
              <a:gd name="T103" fmla="*/ 3 h 2029"/>
              <a:gd name="T104" fmla="*/ 1191 w 1720"/>
              <a:gd name="T105" fmla="*/ 28 h 2029"/>
              <a:gd name="T106" fmla="*/ 703 w 1720"/>
              <a:gd name="T107" fmla="*/ 194 h 2029"/>
              <a:gd name="T108" fmla="*/ 603 w 1720"/>
              <a:gd name="T109" fmla="*/ 202 h 2029"/>
              <a:gd name="T110" fmla="*/ 511 w 1720"/>
              <a:gd name="T111" fmla="*/ 1 h 2029"/>
              <a:gd name="T112" fmla="*/ 283 w 1720"/>
              <a:gd name="T113" fmla="*/ 15 h 2029"/>
              <a:gd name="T114" fmla="*/ 169 w 1720"/>
              <a:gd name="T115" fmla="*/ 354 h 2029"/>
              <a:gd name="T116" fmla="*/ 49 w 1720"/>
              <a:gd name="T117" fmla="*/ 834 h 2029"/>
              <a:gd name="T118" fmla="*/ 79 w 1720"/>
              <a:gd name="T119" fmla="*/ 1322 h 2029"/>
              <a:gd name="T120" fmla="*/ 1617 w 1720"/>
              <a:gd name="T121" fmla="*/ 1322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20" h="2029">
                <a:moveTo>
                  <a:pt x="897" y="1925"/>
                </a:moveTo>
                <a:lnTo>
                  <a:pt x="897" y="1802"/>
                </a:lnTo>
                <a:lnTo>
                  <a:pt x="1031" y="1622"/>
                </a:lnTo>
                <a:lnTo>
                  <a:pt x="1031" y="1622"/>
                </a:lnTo>
                <a:cubicBezTo>
                  <a:pt x="1047" y="1601"/>
                  <a:pt x="1043" y="1571"/>
                  <a:pt x="1021" y="1555"/>
                </a:cubicBezTo>
                <a:lnTo>
                  <a:pt x="1021" y="1555"/>
                </a:lnTo>
                <a:cubicBezTo>
                  <a:pt x="1000" y="1539"/>
                  <a:pt x="970" y="1543"/>
                  <a:pt x="954" y="1564"/>
                </a:cubicBezTo>
                <a:lnTo>
                  <a:pt x="837" y="1720"/>
                </a:lnTo>
                <a:lnTo>
                  <a:pt x="730" y="1649"/>
                </a:lnTo>
                <a:lnTo>
                  <a:pt x="730" y="1649"/>
                </a:lnTo>
                <a:cubicBezTo>
                  <a:pt x="708" y="1635"/>
                  <a:pt x="678" y="1641"/>
                  <a:pt x="663" y="1663"/>
                </a:cubicBezTo>
                <a:lnTo>
                  <a:pt x="663" y="1663"/>
                </a:lnTo>
                <a:cubicBezTo>
                  <a:pt x="648" y="1685"/>
                  <a:pt x="655" y="1715"/>
                  <a:pt x="677" y="1730"/>
                </a:cubicBezTo>
                <a:lnTo>
                  <a:pt x="799" y="1812"/>
                </a:lnTo>
                <a:lnTo>
                  <a:pt x="799" y="1925"/>
                </a:lnTo>
                <a:lnTo>
                  <a:pt x="799" y="1925"/>
                </a:lnTo>
                <a:cubicBezTo>
                  <a:pt x="583" y="1879"/>
                  <a:pt x="274" y="1547"/>
                  <a:pt x="169" y="1286"/>
                </a:cubicBezTo>
                <a:lnTo>
                  <a:pt x="169" y="1286"/>
                </a:lnTo>
                <a:cubicBezTo>
                  <a:pt x="152" y="1243"/>
                  <a:pt x="140" y="1201"/>
                  <a:pt x="131" y="1159"/>
                </a:cubicBezTo>
                <a:lnTo>
                  <a:pt x="297" y="1159"/>
                </a:lnTo>
                <a:lnTo>
                  <a:pt x="380" y="1241"/>
                </a:lnTo>
                <a:lnTo>
                  <a:pt x="380" y="1241"/>
                </a:lnTo>
                <a:cubicBezTo>
                  <a:pt x="389" y="1250"/>
                  <a:pt x="401" y="1255"/>
                  <a:pt x="414" y="1255"/>
                </a:cubicBezTo>
                <a:lnTo>
                  <a:pt x="414" y="1255"/>
                </a:lnTo>
                <a:cubicBezTo>
                  <a:pt x="426" y="1255"/>
                  <a:pt x="438" y="1250"/>
                  <a:pt x="448" y="1241"/>
                </a:cubicBezTo>
                <a:lnTo>
                  <a:pt x="448" y="1241"/>
                </a:lnTo>
                <a:cubicBezTo>
                  <a:pt x="467" y="1222"/>
                  <a:pt x="467" y="1192"/>
                  <a:pt x="448" y="1173"/>
                </a:cubicBezTo>
                <a:lnTo>
                  <a:pt x="365" y="1091"/>
                </a:lnTo>
                <a:lnTo>
                  <a:pt x="365" y="937"/>
                </a:lnTo>
                <a:lnTo>
                  <a:pt x="448" y="855"/>
                </a:lnTo>
                <a:lnTo>
                  <a:pt x="448" y="855"/>
                </a:lnTo>
                <a:cubicBezTo>
                  <a:pt x="467" y="836"/>
                  <a:pt x="467" y="806"/>
                  <a:pt x="448" y="787"/>
                </a:cubicBezTo>
                <a:lnTo>
                  <a:pt x="448" y="787"/>
                </a:lnTo>
                <a:cubicBezTo>
                  <a:pt x="429" y="768"/>
                  <a:pt x="398" y="768"/>
                  <a:pt x="380" y="787"/>
                </a:cubicBezTo>
                <a:lnTo>
                  <a:pt x="283" y="883"/>
                </a:lnTo>
                <a:lnTo>
                  <a:pt x="283" y="883"/>
                </a:lnTo>
                <a:cubicBezTo>
                  <a:pt x="274" y="893"/>
                  <a:pt x="269" y="905"/>
                  <a:pt x="269" y="917"/>
                </a:cubicBezTo>
                <a:lnTo>
                  <a:pt x="269" y="1063"/>
                </a:lnTo>
                <a:lnTo>
                  <a:pt x="116" y="1063"/>
                </a:lnTo>
                <a:lnTo>
                  <a:pt x="116" y="1063"/>
                </a:lnTo>
                <a:cubicBezTo>
                  <a:pt x="107" y="931"/>
                  <a:pt x="140" y="815"/>
                  <a:pt x="218" y="734"/>
                </a:cubicBezTo>
                <a:lnTo>
                  <a:pt x="218" y="734"/>
                </a:lnTo>
                <a:cubicBezTo>
                  <a:pt x="291" y="657"/>
                  <a:pt x="400" y="617"/>
                  <a:pt x="532" y="617"/>
                </a:cubicBezTo>
                <a:lnTo>
                  <a:pt x="532" y="617"/>
                </a:lnTo>
                <a:cubicBezTo>
                  <a:pt x="613" y="617"/>
                  <a:pt x="704" y="633"/>
                  <a:pt x="799" y="664"/>
                </a:cubicBezTo>
                <a:lnTo>
                  <a:pt x="799" y="995"/>
                </a:lnTo>
                <a:lnTo>
                  <a:pt x="678" y="1069"/>
                </a:lnTo>
                <a:lnTo>
                  <a:pt x="678" y="1069"/>
                </a:lnTo>
                <a:cubicBezTo>
                  <a:pt x="664" y="1078"/>
                  <a:pt x="655" y="1094"/>
                  <a:pt x="655" y="1111"/>
                </a:cubicBezTo>
                <a:lnTo>
                  <a:pt x="655" y="1284"/>
                </a:lnTo>
                <a:lnTo>
                  <a:pt x="573" y="1366"/>
                </a:lnTo>
                <a:lnTo>
                  <a:pt x="573" y="1366"/>
                </a:lnTo>
                <a:cubicBezTo>
                  <a:pt x="554" y="1385"/>
                  <a:pt x="554" y="1416"/>
                  <a:pt x="573" y="1434"/>
                </a:cubicBezTo>
                <a:lnTo>
                  <a:pt x="573" y="1434"/>
                </a:lnTo>
                <a:cubicBezTo>
                  <a:pt x="582" y="1444"/>
                  <a:pt x="595" y="1449"/>
                  <a:pt x="607" y="1449"/>
                </a:cubicBezTo>
                <a:lnTo>
                  <a:pt x="607" y="1449"/>
                </a:lnTo>
                <a:cubicBezTo>
                  <a:pt x="619" y="1449"/>
                  <a:pt x="632" y="1444"/>
                  <a:pt x="641" y="1434"/>
                </a:cubicBezTo>
                <a:lnTo>
                  <a:pt x="737" y="1338"/>
                </a:lnTo>
                <a:lnTo>
                  <a:pt x="737" y="1338"/>
                </a:lnTo>
                <a:cubicBezTo>
                  <a:pt x="747" y="1329"/>
                  <a:pt x="751" y="1316"/>
                  <a:pt x="751" y="1304"/>
                </a:cubicBezTo>
                <a:lnTo>
                  <a:pt x="751" y="1138"/>
                </a:lnTo>
                <a:lnTo>
                  <a:pt x="837" y="1086"/>
                </a:lnTo>
                <a:lnTo>
                  <a:pt x="912" y="1181"/>
                </a:lnTo>
                <a:lnTo>
                  <a:pt x="946" y="1315"/>
                </a:lnTo>
                <a:lnTo>
                  <a:pt x="946" y="1315"/>
                </a:lnTo>
                <a:cubicBezTo>
                  <a:pt x="952" y="1338"/>
                  <a:pt x="971" y="1352"/>
                  <a:pt x="993" y="1352"/>
                </a:cubicBezTo>
                <a:lnTo>
                  <a:pt x="993" y="1352"/>
                </a:lnTo>
                <a:cubicBezTo>
                  <a:pt x="997" y="1352"/>
                  <a:pt x="1000" y="1351"/>
                  <a:pt x="1004" y="1350"/>
                </a:cubicBezTo>
                <a:lnTo>
                  <a:pt x="1004" y="1350"/>
                </a:lnTo>
                <a:cubicBezTo>
                  <a:pt x="1030" y="1344"/>
                  <a:pt x="1046" y="1318"/>
                  <a:pt x="1040" y="1292"/>
                </a:cubicBezTo>
                <a:lnTo>
                  <a:pt x="1014" y="1189"/>
                </a:lnTo>
                <a:lnTo>
                  <a:pt x="1105" y="1156"/>
                </a:lnTo>
                <a:lnTo>
                  <a:pt x="1105" y="1156"/>
                </a:lnTo>
                <a:cubicBezTo>
                  <a:pt x="1131" y="1147"/>
                  <a:pt x="1144" y="1119"/>
                  <a:pt x="1134" y="1094"/>
                </a:cubicBezTo>
                <a:lnTo>
                  <a:pt x="1134" y="1094"/>
                </a:lnTo>
                <a:cubicBezTo>
                  <a:pt x="1125" y="1069"/>
                  <a:pt x="1098" y="1056"/>
                  <a:pt x="1073" y="1066"/>
                </a:cubicBezTo>
                <a:lnTo>
                  <a:pt x="973" y="1102"/>
                </a:lnTo>
                <a:lnTo>
                  <a:pt x="897" y="1006"/>
                </a:lnTo>
                <a:lnTo>
                  <a:pt x="897" y="664"/>
                </a:lnTo>
                <a:lnTo>
                  <a:pt x="897" y="664"/>
                </a:lnTo>
                <a:cubicBezTo>
                  <a:pt x="1148" y="584"/>
                  <a:pt x="1359" y="609"/>
                  <a:pt x="1478" y="734"/>
                </a:cubicBezTo>
                <a:lnTo>
                  <a:pt x="1478" y="734"/>
                </a:lnTo>
                <a:cubicBezTo>
                  <a:pt x="1582" y="843"/>
                  <a:pt x="1609" y="1015"/>
                  <a:pt x="1555" y="1204"/>
                </a:cubicBezTo>
                <a:lnTo>
                  <a:pt x="1427" y="1089"/>
                </a:lnTo>
                <a:lnTo>
                  <a:pt x="1427" y="917"/>
                </a:lnTo>
                <a:lnTo>
                  <a:pt x="1427" y="917"/>
                </a:lnTo>
                <a:cubicBezTo>
                  <a:pt x="1427" y="905"/>
                  <a:pt x="1422" y="893"/>
                  <a:pt x="1413" y="883"/>
                </a:cubicBezTo>
                <a:lnTo>
                  <a:pt x="1316" y="787"/>
                </a:lnTo>
                <a:lnTo>
                  <a:pt x="1316" y="787"/>
                </a:lnTo>
                <a:cubicBezTo>
                  <a:pt x="1297" y="768"/>
                  <a:pt x="1267" y="768"/>
                  <a:pt x="1248" y="787"/>
                </a:cubicBezTo>
                <a:lnTo>
                  <a:pt x="1248" y="787"/>
                </a:lnTo>
                <a:cubicBezTo>
                  <a:pt x="1230" y="806"/>
                  <a:pt x="1230" y="836"/>
                  <a:pt x="1248" y="855"/>
                </a:cubicBezTo>
                <a:lnTo>
                  <a:pt x="1331" y="937"/>
                </a:lnTo>
                <a:lnTo>
                  <a:pt x="1331" y="1099"/>
                </a:lnTo>
                <a:lnTo>
                  <a:pt x="1239" y="1282"/>
                </a:lnTo>
                <a:lnTo>
                  <a:pt x="1239" y="1282"/>
                </a:lnTo>
                <a:cubicBezTo>
                  <a:pt x="1227" y="1306"/>
                  <a:pt x="1236" y="1335"/>
                  <a:pt x="1261" y="1347"/>
                </a:cubicBezTo>
                <a:lnTo>
                  <a:pt x="1261" y="1347"/>
                </a:lnTo>
                <a:cubicBezTo>
                  <a:pt x="1268" y="1350"/>
                  <a:pt x="1275" y="1352"/>
                  <a:pt x="1282" y="1352"/>
                </a:cubicBezTo>
                <a:lnTo>
                  <a:pt x="1282" y="1352"/>
                </a:lnTo>
                <a:cubicBezTo>
                  <a:pt x="1300" y="1352"/>
                  <a:pt x="1317" y="1342"/>
                  <a:pt x="1325" y="1325"/>
                </a:cubicBezTo>
                <a:lnTo>
                  <a:pt x="1393" y="1189"/>
                </a:lnTo>
                <a:lnTo>
                  <a:pt x="1519" y="1302"/>
                </a:lnTo>
                <a:lnTo>
                  <a:pt x="1519" y="1302"/>
                </a:lnTo>
                <a:cubicBezTo>
                  <a:pt x="1409" y="1561"/>
                  <a:pt x="1109" y="1880"/>
                  <a:pt x="897" y="1925"/>
                </a:cubicBezTo>
                <a:close/>
                <a:moveTo>
                  <a:pt x="338" y="97"/>
                </a:moveTo>
                <a:lnTo>
                  <a:pt x="462" y="97"/>
                </a:lnTo>
                <a:lnTo>
                  <a:pt x="462" y="97"/>
                </a:lnTo>
                <a:cubicBezTo>
                  <a:pt x="464" y="149"/>
                  <a:pt x="471" y="199"/>
                  <a:pt x="498" y="238"/>
                </a:cubicBezTo>
                <a:lnTo>
                  <a:pt x="498" y="238"/>
                </a:lnTo>
                <a:cubicBezTo>
                  <a:pt x="461" y="257"/>
                  <a:pt x="428" y="280"/>
                  <a:pt x="404" y="311"/>
                </a:cubicBezTo>
                <a:lnTo>
                  <a:pt x="404" y="311"/>
                </a:lnTo>
                <a:cubicBezTo>
                  <a:pt x="340" y="394"/>
                  <a:pt x="342" y="496"/>
                  <a:pt x="349" y="547"/>
                </a:cubicBezTo>
                <a:lnTo>
                  <a:pt x="349" y="547"/>
                </a:lnTo>
                <a:cubicBezTo>
                  <a:pt x="310" y="559"/>
                  <a:pt x="274" y="576"/>
                  <a:pt x="241" y="596"/>
                </a:cubicBezTo>
                <a:lnTo>
                  <a:pt x="241" y="596"/>
                </a:lnTo>
                <a:cubicBezTo>
                  <a:pt x="260" y="505"/>
                  <a:pt x="264" y="426"/>
                  <a:pt x="266" y="357"/>
                </a:cubicBezTo>
                <a:lnTo>
                  <a:pt x="266" y="357"/>
                </a:lnTo>
                <a:cubicBezTo>
                  <a:pt x="269" y="247"/>
                  <a:pt x="271" y="173"/>
                  <a:pt x="338" y="97"/>
                </a:cubicBezTo>
                <a:close/>
                <a:moveTo>
                  <a:pt x="1019" y="353"/>
                </a:moveTo>
                <a:lnTo>
                  <a:pt x="1019" y="353"/>
                </a:lnTo>
                <a:cubicBezTo>
                  <a:pt x="1103" y="389"/>
                  <a:pt x="1198" y="430"/>
                  <a:pt x="1427" y="435"/>
                </a:cubicBezTo>
                <a:lnTo>
                  <a:pt x="1427" y="579"/>
                </a:lnTo>
                <a:lnTo>
                  <a:pt x="1427" y="579"/>
                </a:lnTo>
                <a:cubicBezTo>
                  <a:pt x="1278" y="503"/>
                  <a:pt x="1076" y="502"/>
                  <a:pt x="848" y="578"/>
                </a:cubicBezTo>
                <a:lnTo>
                  <a:pt x="848" y="578"/>
                </a:lnTo>
                <a:cubicBezTo>
                  <a:pt x="700" y="528"/>
                  <a:pt x="563" y="512"/>
                  <a:pt x="444" y="527"/>
                </a:cubicBezTo>
                <a:lnTo>
                  <a:pt x="444" y="527"/>
                </a:lnTo>
                <a:cubicBezTo>
                  <a:pt x="440" y="489"/>
                  <a:pt x="440" y="422"/>
                  <a:pt x="480" y="370"/>
                </a:cubicBezTo>
                <a:lnTo>
                  <a:pt x="480" y="370"/>
                </a:lnTo>
                <a:cubicBezTo>
                  <a:pt x="521" y="317"/>
                  <a:pt x="596" y="291"/>
                  <a:pt x="703" y="291"/>
                </a:cubicBezTo>
                <a:lnTo>
                  <a:pt x="703" y="291"/>
                </a:lnTo>
                <a:cubicBezTo>
                  <a:pt x="875" y="291"/>
                  <a:pt x="941" y="319"/>
                  <a:pt x="1019" y="353"/>
                </a:cubicBezTo>
                <a:close/>
                <a:moveTo>
                  <a:pt x="1248" y="117"/>
                </a:moveTo>
                <a:lnTo>
                  <a:pt x="1322" y="166"/>
                </a:lnTo>
                <a:lnTo>
                  <a:pt x="1322" y="166"/>
                </a:lnTo>
                <a:cubicBezTo>
                  <a:pt x="1304" y="208"/>
                  <a:pt x="1229" y="291"/>
                  <a:pt x="1182" y="309"/>
                </a:cubicBezTo>
                <a:lnTo>
                  <a:pt x="1182" y="309"/>
                </a:lnTo>
                <a:cubicBezTo>
                  <a:pt x="1127" y="296"/>
                  <a:pt x="1071" y="268"/>
                  <a:pt x="1049" y="261"/>
                </a:cubicBezTo>
                <a:lnTo>
                  <a:pt x="1049" y="261"/>
                </a:lnTo>
                <a:cubicBezTo>
                  <a:pt x="1129" y="226"/>
                  <a:pt x="1202" y="175"/>
                  <a:pt x="1248" y="117"/>
                </a:cubicBezTo>
                <a:close/>
                <a:moveTo>
                  <a:pt x="1548" y="667"/>
                </a:moveTo>
                <a:lnTo>
                  <a:pt x="1548" y="667"/>
                </a:lnTo>
                <a:cubicBezTo>
                  <a:pt x="1541" y="660"/>
                  <a:pt x="1532" y="653"/>
                  <a:pt x="1523" y="646"/>
                </a:cubicBezTo>
                <a:lnTo>
                  <a:pt x="1523" y="387"/>
                </a:lnTo>
                <a:lnTo>
                  <a:pt x="1523" y="387"/>
                </a:lnTo>
                <a:cubicBezTo>
                  <a:pt x="1523" y="361"/>
                  <a:pt x="1502" y="339"/>
                  <a:pt x="1475" y="339"/>
                </a:cubicBezTo>
                <a:lnTo>
                  <a:pt x="1475" y="339"/>
                </a:lnTo>
                <a:cubicBezTo>
                  <a:pt x="1413" y="339"/>
                  <a:pt x="1361" y="337"/>
                  <a:pt x="1316" y="332"/>
                </a:cubicBezTo>
                <a:lnTo>
                  <a:pt x="1316" y="332"/>
                </a:lnTo>
                <a:cubicBezTo>
                  <a:pt x="1376" y="276"/>
                  <a:pt x="1418" y="200"/>
                  <a:pt x="1426" y="154"/>
                </a:cubicBezTo>
                <a:lnTo>
                  <a:pt x="1426" y="154"/>
                </a:lnTo>
                <a:cubicBezTo>
                  <a:pt x="1429" y="135"/>
                  <a:pt x="1421" y="116"/>
                  <a:pt x="1406" y="106"/>
                </a:cubicBezTo>
                <a:lnTo>
                  <a:pt x="1261" y="10"/>
                </a:lnTo>
                <a:lnTo>
                  <a:pt x="1261" y="10"/>
                </a:lnTo>
                <a:cubicBezTo>
                  <a:pt x="1249" y="2"/>
                  <a:pt x="1235" y="0"/>
                  <a:pt x="1221" y="3"/>
                </a:cubicBezTo>
                <a:lnTo>
                  <a:pt x="1221" y="3"/>
                </a:lnTo>
                <a:cubicBezTo>
                  <a:pt x="1208" y="6"/>
                  <a:pt x="1196" y="16"/>
                  <a:pt x="1191" y="28"/>
                </a:cubicBezTo>
                <a:lnTo>
                  <a:pt x="1191" y="28"/>
                </a:lnTo>
                <a:cubicBezTo>
                  <a:pt x="1152" y="106"/>
                  <a:pt x="996" y="206"/>
                  <a:pt x="873" y="206"/>
                </a:cubicBezTo>
                <a:lnTo>
                  <a:pt x="873" y="206"/>
                </a:lnTo>
                <a:cubicBezTo>
                  <a:pt x="827" y="199"/>
                  <a:pt x="773" y="194"/>
                  <a:pt x="703" y="194"/>
                </a:cubicBezTo>
                <a:lnTo>
                  <a:pt x="703" y="194"/>
                </a:lnTo>
                <a:cubicBezTo>
                  <a:pt x="667" y="194"/>
                  <a:pt x="635" y="197"/>
                  <a:pt x="603" y="202"/>
                </a:cubicBezTo>
                <a:lnTo>
                  <a:pt x="603" y="202"/>
                </a:lnTo>
                <a:cubicBezTo>
                  <a:pt x="565" y="187"/>
                  <a:pt x="559" y="155"/>
                  <a:pt x="559" y="49"/>
                </a:cubicBezTo>
                <a:lnTo>
                  <a:pt x="559" y="49"/>
                </a:lnTo>
                <a:cubicBezTo>
                  <a:pt x="559" y="23"/>
                  <a:pt x="537" y="1"/>
                  <a:pt x="511" y="1"/>
                </a:cubicBezTo>
                <a:lnTo>
                  <a:pt x="317" y="1"/>
                </a:lnTo>
                <a:lnTo>
                  <a:pt x="317" y="1"/>
                </a:lnTo>
                <a:cubicBezTo>
                  <a:pt x="304" y="1"/>
                  <a:pt x="292" y="6"/>
                  <a:pt x="283" y="15"/>
                </a:cubicBezTo>
                <a:lnTo>
                  <a:pt x="283" y="15"/>
                </a:lnTo>
                <a:cubicBezTo>
                  <a:pt x="176" y="122"/>
                  <a:pt x="173" y="230"/>
                  <a:pt x="169" y="354"/>
                </a:cubicBezTo>
                <a:lnTo>
                  <a:pt x="169" y="354"/>
                </a:lnTo>
                <a:cubicBezTo>
                  <a:pt x="166" y="462"/>
                  <a:pt x="175" y="596"/>
                  <a:pt x="92" y="741"/>
                </a:cubicBezTo>
                <a:lnTo>
                  <a:pt x="92" y="741"/>
                </a:lnTo>
                <a:cubicBezTo>
                  <a:pt x="77" y="766"/>
                  <a:pt x="61" y="801"/>
                  <a:pt x="49" y="834"/>
                </a:cubicBezTo>
                <a:lnTo>
                  <a:pt x="49" y="834"/>
                </a:lnTo>
                <a:cubicBezTo>
                  <a:pt x="0" y="973"/>
                  <a:pt x="8" y="1144"/>
                  <a:pt x="79" y="1322"/>
                </a:cubicBezTo>
                <a:lnTo>
                  <a:pt x="79" y="1322"/>
                </a:lnTo>
                <a:cubicBezTo>
                  <a:pt x="207" y="1639"/>
                  <a:pt x="586" y="2028"/>
                  <a:pt x="848" y="2028"/>
                </a:cubicBezTo>
                <a:lnTo>
                  <a:pt x="848" y="2028"/>
                </a:lnTo>
                <a:cubicBezTo>
                  <a:pt x="1110" y="2028"/>
                  <a:pt x="1490" y="1639"/>
                  <a:pt x="1617" y="1322"/>
                </a:cubicBezTo>
                <a:lnTo>
                  <a:pt x="1617" y="1322"/>
                </a:lnTo>
                <a:cubicBezTo>
                  <a:pt x="1719" y="1064"/>
                  <a:pt x="1694" y="820"/>
                  <a:pt x="1548" y="6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7" name="Rubrik 2">
            <a:extLst>
              <a:ext uri="{FF2B5EF4-FFF2-40B4-BE49-F238E27FC236}">
                <a16:creationId xmlns:a16="http://schemas.microsoft.com/office/drawing/2014/main" id="{C01ADFDB-0C72-BAA4-BBAD-175D63C59D44}"/>
              </a:ext>
            </a:extLst>
          </p:cNvPr>
          <p:cNvSpPr txBox="1">
            <a:spLocks/>
          </p:cNvSpPr>
          <p:nvPr/>
        </p:nvSpPr>
        <p:spPr>
          <a:xfrm>
            <a:off x="578296" y="412233"/>
            <a:ext cx="8229600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dirty="0"/>
              <a:t>VAD ÄR </a:t>
            </a:r>
            <a:r>
              <a:rPr lang="sv-SE" dirty="0"/>
              <a:t>KOL?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8443DD9D-B683-2B6C-4ACF-DD80C9CA5BE1}"/>
              </a:ext>
            </a:extLst>
          </p:cNvPr>
          <p:cNvSpPr/>
          <p:nvPr/>
        </p:nvSpPr>
        <p:spPr>
          <a:xfrm>
            <a:off x="3184577" y="4195480"/>
            <a:ext cx="2997018" cy="811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 1" descr="Märkesfäste1 med hel fyllning">
            <a:extLst>
              <a:ext uri="{FF2B5EF4-FFF2-40B4-BE49-F238E27FC236}">
                <a16:creationId xmlns:a16="http://schemas.microsoft.com/office/drawing/2014/main" id="{221B7133-15A0-B1F6-68AA-876724703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61" y="1783549"/>
            <a:ext cx="406098" cy="406098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9ED05B1-C9E4-2527-03CF-47377F315181}"/>
              </a:ext>
            </a:extLst>
          </p:cNvPr>
          <p:cNvSpPr txBox="1"/>
          <p:nvPr/>
        </p:nvSpPr>
        <p:spPr>
          <a:xfrm>
            <a:off x="608162" y="2662414"/>
            <a:ext cx="236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jämförelse med placebo/ andra kombinationer av läkemedel</a:t>
            </a:r>
          </a:p>
        </p:txBody>
      </p:sp>
      <p:pic>
        <p:nvPicPr>
          <p:cNvPr id="10" name="Bild 9" descr="Kommentar viktig kontur">
            <a:extLst>
              <a:ext uri="{FF2B5EF4-FFF2-40B4-BE49-F238E27FC236}">
                <a16:creationId xmlns:a16="http://schemas.microsoft.com/office/drawing/2014/main" id="{F780D143-EBD5-1D8E-36FA-53106EF17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814" y="2700895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45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3">
            <a:extLst>
              <a:ext uri="{FF2B5EF4-FFF2-40B4-BE49-F238E27FC236}">
                <a16:creationId xmlns:a16="http://schemas.microsoft.com/office/drawing/2014/main" id="{DA54DC5C-4664-991F-7AE0-DC3844AFB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2" y="3801735"/>
            <a:ext cx="289428" cy="321769"/>
          </a:xfrm>
          <a:custGeom>
            <a:avLst/>
            <a:gdLst>
              <a:gd name="connsiteX0" fmla="*/ 156633 w 625115"/>
              <a:gd name="connsiteY0" fmla="*/ 0 h 694965"/>
              <a:gd name="connsiteX1" fmla="*/ 173917 w 625115"/>
              <a:gd name="connsiteY1" fmla="*/ 17284 h 694965"/>
              <a:gd name="connsiteX2" fmla="*/ 220009 w 625115"/>
              <a:gd name="connsiteY2" fmla="*/ 91102 h 694965"/>
              <a:gd name="connsiteX3" fmla="*/ 317955 w 625115"/>
              <a:gd name="connsiteY3" fmla="*/ 74898 h 694965"/>
              <a:gd name="connsiteX4" fmla="*/ 399336 w 625115"/>
              <a:gd name="connsiteY4" fmla="*/ 34928 h 694965"/>
              <a:gd name="connsiteX5" fmla="*/ 625115 w 625115"/>
              <a:gd name="connsiteY5" fmla="*/ 260702 h 694965"/>
              <a:gd name="connsiteX6" fmla="*/ 625115 w 625115"/>
              <a:gd name="connsiteY6" fmla="*/ 295270 h 694965"/>
              <a:gd name="connsiteX7" fmla="*/ 329838 w 625115"/>
              <a:gd name="connsiteY7" fmla="*/ 660397 h 694965"/>
              <a:gd name="connsiteX8" fmla="*/ 234053 w 625115"/>
              <a:gd name="connsiteY8" fmla="*/ 622588 h 694965"/>
              <a:gd name="connsiteX9" fmla="*/ 156633 w 625115"/>
              <a:gd name="connsiteY9" fmla="*/ 590900 h 694965"/>
              <a:gd name="connsiteX10" fmla="*/ 104419 w 625115"/>
              <a:gd name="connsiteY10" fmla="*/ 677681 h 694965"/>
              <a:gd name="connsiteX11" fmla="*/ 87135 w 625115"/>
              <a:gd name="connsiteY11" fmla="*/ 694965 h 694965"/>
              <a:gd name="connsiteX12" fmla="*/ 69850 w 625115"/>
              <a:gd name="connsiteY12" fmla="*/ 677681 h 694965"/>
              <a:gd name="connsiteX13" fmla="*/ 156633 w 625115"/>
              <a:gd name="connsiteY13" fmla="*/ 555972 h 694965"/>
              <a:gd name="connsiteX14" fmla="*/ 253138 w 625115"/>
              <a:gd name="connsiteY14" fmla="*/ 593421 h 694965"/>
              <a:gd name="connsiteX15" fmla="*/ 329838 w 625115"/>
              <a:gd name="connsiteY15" fmla="*/ 625469 h 694965"/>
              <a:gd name="connsiteX16" fmla="*/ 590546 w 625115"/>
              <a:gd name="connsiteY16" fmla="*/ 295270 h 694965"/>
              <a:gd name="connsiteX17" fmla="*/ 590546 w 625115"/>
              <a:gd name="connsiteY17" fmla="*/ 260702 h 694965"/>
              <a:gd name="connsiteX18" fmla="*/ 399336 w 625115"/>
              <a:gd name="connsiteY18" fmla="*/ 69857 h 694965"/>
              <a:gd name="connsiteX19" fmla="*/ 342441 w 625115"/>
              <a:gd name="connsiteY19" fmla="*/ 99384 h 694965"/>
              <a:gd name="connsiteX20" fmla="*/ 207046 w 625115"/>
              <a:gd name="connsiteY20" fmla="*/ 123149 h 694965"/>
              <a:gd name="connsiteX21" fmla="*/ 139348 w 625115"/>
              <a:gd name="connsiteY21" fmla="*/ 17284 h 694965"/>
              <a:gd name="connsiteX22" fmla="*/ 156633 w 625115"/>
              <a:gd name="connsiteY22" fmla="*/ 0 h 694965"/>
              <a:gd name="connsiteX23" fmla="*/ 86615 w 625115"/>
              <a:gd name="connsiteY23" fmla="*/ 0 h 694965"/>
              <a:gd name="connsiteX24" fmla="*/ 103866 w 625115"/>
              <a:gd name="connsiteY24" fmla="*/ 17284 h 694965"/>
              <a:gd name="connsiteX25" fmla="*/ 233248 w 625115"/>
              <a:gd name="connsiteY25" fmla="*/ 175722 h 694965"/>
              <a:gd name="connsiteX26" fmla="*/ 240795 w 625115"/>
              <a:gd name="connsiteY26" fmla="*/ 198767 h 694965"/>
              <a:gd name="connsiteX27" fmla="*/ 251577 w 625115"/>
              <a:gd name="connsiteY27" fmla="*/ 283027 h 694965"/>
              <a:gd name="connsiteX28" fmla="*/ 277454 w 625115"/>
              <a:gd name="connsiteY28" fmla="*/ 365127 h 694965"/>
              <a:gd name="connsiteX29" fmla="*/ 237561 w 625115"/>
              <a:gd name="connsiteY29" fmla="*/ 446506 h 694965"/>
              <a:gd name="connsiteX30" fmla="*/ 208090 w 625115"/>
              <a:gd name="connsiteY30" fmla="*/ 504120 h 694965"/>
              <a:gd name="connsiteX31" fmla="*/ 190839 w 625115"/>
              <a:gd name="connsiteY31" fmla="*/ 521404 h 694965"/>
              <a:gd name="connsiteX32" fmla="*/ 155978 w 625115"/>
              <a:gd name="connsiteY32" fmla="*/ 521404 h 694965"/>
              <a:gd name="connsiteX33" fmla="*/ 34862 w 625115"/>
              <a:gd name="connsiteY33" fmla="*/ 677681 h 694965"/>
              <a:gd name="connsiteX34" fmla="*/ 17611 w 625115"/>
              <a:gd name="connsiteY34" fmla="*/ 694965 h 694965"/>
              <a:gd name="connsiteX35" fmla="*/ 0 w 625115"/>
              <a:gd name="connsiteY35" fmla="*/ 677681 h 694965"/>
              <a:gd name="connsiteX36" fmla="*/ 155978 w 625115"/>
              <a:gd name="connsiteY36" fmla="*/ 486476 h 694965"/>
              <a:gd name="connsiteX37" fmla="*/ 174667 w 625115"/>
              <a:gd name="connsiteY37" fmla="*/ 486476 h 694965"/>
              <a:gd name="connsiteX38" fmla="*/ 213122 w 625115"/>
              <a:gd name="connsiteY38" fmla="*/ 422020 h 694965"/>
              <a:gd name="connsiteX39" fmla="*/ 242592 w 625115"/>
              <a:gd name="connsiteY39" fmla="*/ 365127 h 694965"/>
              <a:gd name="connsiteX40" fmla="*/ 221029 w 625115"/>
              <a:gd name="connsiteY40" fmla="*/ 299231 h 694965"/>
              <a:gd name="connsiteX41" fmla="*/ 203059 w 625115"/>
              <a:gd name="connsiteY41" fmla="*/ 199487 h 694965"/>
              <a:gd name="connsiteX42" fmla="*/ 69364 w 625115"/>
              <a:gd name="connsiteY42" fmla="*/ 17284 h 694965"/>
              <a:gd name="connsiteX43" fmla="*/ 86615 w 625115"/>
              <a:gd name="connsiteY43" fmla="*/ 0 h 69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5115" h="694965">
                <a:moveTo>
                  <a:pt x="156633" y="0"/>
                </a:moveTo>
                <a:cubicBezTo>
                  <a:pt x="166355" y="0"/>
                  <a:pt x="173917" y="7922"/>
                  <a:pt x="173917" y="17284"/>
                </a:cubicBezTo>
                <a:cubicBezTo>
                  <a:pt x="173917" y="65176"/>
                  <a:pt x="202725" y="83900"/>
                  <a:pt x="220009" y="91102"/>
                </a:cubicBezTo>
                <a:cubicBezTo>
                  <a:pt x="253138" y="104785"/>
                  <a:pt x="295269" y="97583"/>
                  <a:pt x="317955" y="74898"/>
                </a:cubicBezTo>
                <a:cubicBezTo>
                  <a:pt x="357205" y="35288"/>
                  <a:pt x="397896" y="34928"/>
                  <a:pt x="399336" y="34928"/>
                </a:cubicBezTo>
                <a:cubicBezTo>
                  <a:pt x="508805" y="34928"/>
                  <a:pt x="625115" y="114147"/>
                  <a:pt x="625115" y="260702"/>
                </a:cubicBezTo>
                <a:lnTo>
                  <a:pt x="625115" y="295270"/>
                </a:lnTo>
                <a:cubicBezTo>
                  <a:pt x="625115" y="520684"/>
                  <a:pt x="471715" y="660397"/>
                  <a:pt x="329838" y="660397"/>
                </a:cubicBezTo>
                <a:cubicBezTo>
                  <a:pt x="290228" y="660397"/>
                  <a:pt x="260340" y="640232"/>
                  <a:pt x="234053" y="622588"/>
                </a:cubicBezTo>
                <a:cubicBezTo>
                  <a:pt x="209567" y="606384"/>
                  <a:pt x="186161" y="590900"/>
                  <a:pt x="156633" y="590900"/>
                </a:cubicBezTo>
                <a:cubicBezTo>
                  <a:pt x="109100" y="590900"/>
                  <a:pt x="104419" y="614666"/>
                  <a:pt x="104419" y="677681"/>
                </a:cubicBezTo>
                <a:cubicBezTo>
                  <a:pt x="104419" y="687403"/>
                  <a:pt x="96497" y="694965"/>
                  <a:pt x="87135" y="694965"/>
                </a:cubicBezTo>
                <a:cubicBezTo>
                  <a:pt x="77772" y="694965"/>
                  <a:pt x="69850" y="687403"/>
                  <a:pt x="69850" y="677681"/>
                </a:cubicBezTo>
                <a:cubicBezTo>
                  <a:pt x="69850" y="626189"/>
                  <a:pt x="69850" y="555972"/>
                  <a:pt x="156633" y="555972"/>
                </a:cubicBezTo>
                <a:cubicBezTo>
                  <a:pt x="196603" y="555972"/>
                  <a:pt x="226851" y="576137"/>
                  <a:pt x="253138" y="593421"/>
                </a:cubicBezTo>
                <a:cubicBezTo>
                  <a:pt x="277624" y="609985"/>
                  <a:pt x="301031" y="625469"/>
                  <a:pt x="329838" y="625469"/>
                </a:cubicBezTo>
                <a:cubicBezTo>
                  <a:pt x="455511" y="625469"/>
                  <a:pt x="590546" y="499079"/>
                  <a:pt x="590546" y="295270"/>
                </a:cubicBezTo>
                <a:lnTo>
                  <a:pt x="590546" y="260702"/>
                </a:lnTo>
                <a:cubicBezTo>
                  <a:pt x="590546" y="136472"/>
                  <a:pt x="492240" y="69857"/>
                  <a:pt x="399336" y="69857"/>
                </a:cubicBezTo>
                <a:cubicBezTo>
                  <a:pt x="398616" y="69857"/>
                  <a:pt x="371249" y="70577"/>
                  <a:pt x="342441" y="99384"/>
                </a:cubicBezTo>
                <a:cubicBezTo>
                  <a:pt x="310033" y="132151"/>
                  <a:pt x="252778" y="142234"/>
                  <a:pt x="207046" y="123149"/>
                </a:cubicBezTo>
                <a:cubicBezTo>
                  <a:pt x="163835" y="105505"/>
                  <a:pt x="139348" y="66976"/>
                  <a:pt x="139348" y="17284"/>
                </a:cubicBezTo>
                <a:cubicBezTo>
                  <a:pt x="139348" y="7922"/>
                  <a:pt x="146910" y="0"/>
                  <a:pt x="156633" y="0"/>
                </a:cubicBezTo>
                <a:close/>
                <a:moveTo>
                  <a:pt x="86615" y="0"/>
                </a:moveTo>
                <a:cubicBezTo>
                  <a:pt x="95959" y="0"/>
                  <a:pt x="103866" y="7922"/>
                  <a:pt x="103866" y="17284"/>
                </a:cubicBezTo>
                <a:cubicBezTo>
                  <a:pt x="103866" y="110906"/>
                  <a:pt x="163885" y="141154"/>
                  <a:pt x="233248" y="175722"/>
                </a:cubicBezTo>
                <a:cubicBezTo>
                  <a:pt x="241514" y="180043"/>
                  <a:pt x="245108" y="190485"/>
                  <a:pt x="240795" y="198767"/>
                </a:cubicBezTo>
                <a:cubicBezTo>
                  <a:pt x="224623" y="231535"/>
                  <a:pt x="236123" y="253140"/>
                  <a:pt x="251577" y="283027"/>
                </a:cubicBezTo>
                <a:cubicBezTo>
                  <a:pt x="263797" y="305713"/>
                  <a:pt x="277454" y="331639"/>
                  <a:pt x="277454" y="365127"/>
                </a:cubicBezTo>
                <a:cubicBezTo>
                  <a:pt x="277454" y="406897"/>
                  <a:pt x="255171" y="428862"/>
                  <a:pt x="237561" y="446506"/>
                </a:cubicBezTo>
                <a:cubicBezTo>
                  <a:pt x="221029" y="463430"/>
                  <a:pt x="208090" y="476393"/>
                  <a:pt x="208090" y="504120"/>
                </a:cubicBezTo>
                <a:cubicBezTo>
                  <a:pt x="208090" y="513482"/>
                  <a:pt x="200184" y="521404"/>
                  <a:pt x="190839" y="521404"/>
                </a:cubicBezTo>
                <a:lnTo>
                  <a:pt x="155978" y="521404"/>
                </a:lnTo>
                <a:cubicBezTo>
                  <a:pt x="74395" y="521404"/>
                  <a:pt x="34862" y="572536"/>
                  <a:pt x="34862" y="677681"/>
                </a:cubicBezTo>
                <a:cubicBezTo>
                  <a:pt x="34862" y="687403"/>
                  <a:pt x="26955" y="694965"/>
                  <a:pt x="17611" y="694965"/>
                </a:cubicBezTo>
                <a:cubicBezTo>
                  <a:pt x="7907" y="694965"/>
                  <a:pt x="0" y="687403"/>
                  <a:pt x="0" y="677681"/>
                </a:cubicBezTo>
                <a:cubicBezTo>
                  <a:pt x="0" y="511321"/>
                  <a:pt x="97756" y="486476"/>
                  <a:pt x="155978" y="486476"/>
                </a:cubicBezTo>
                <a:lnTo>
                  <a:pt x="174667" y="486476"/>
                </a:lnTo>
                <a:cubicBezTo>
                  <a:pt x="179698" y="455508"/>
                  <a:pt x="198027" y="437144"/>
                  <a:pt x="213122" y="422020"/>
                </a:cubicBezTo>
                <a:cubicBezTo>
                  <a:pt x="229654" y="405456"/>
                  <a:pt x="242592" y="392493"/>
                  <a:pt x="242592" y="365127"/>
                </a:cubicBezTo>
                <a:cubicBezTo>
                  <a:pt x="242592" y="340281"/>
                  <a:pt x="232170" y="320476"/>
                  <a:pt x="221029" y="299231"/>
                </a:cubicBezTo>
                <a:cubicBezTo>
                  <a:pt x="206293" y="271144"/>
                  <a:pt x="189761" y="239817"/>
                  <a:pt x="203059" y="199487"/>
                </a:cubicBezTo>
                <a:cubicBezTo>
                  <a:pt x="137649" y="165999"/>
                  <a:pt x="69364" y="124590"/>
                  <a:pt x="69364" y="17284"/>
                </a:cubicBezTo>
                <a:cubicBezTo>
                  <a:pt x="69364" y="7922"/>
                  <a:pt x="77270" y="0"/>
                  <a:pt x="866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grpSp>
        <p:nvGrpSpPr>
          <p:cNvPr id="5" name="Group 65">
            <a:extLst>
              <a:ext uri="{FF2B5EF4-FFF2-40B4-BE49-F238E27FC236}">
                <a16:creationId xmlns:a16="http://schemas.microsoft.com/office/drawing/2014/main" id="{78F60011-4794-460F-C0F6-28A33F08EAAB}"/>
              </a:ext>
            </a:extLst>
          </p:cNvPr>
          <p:cNvGrpSpPr/>
          <p:nvPr/>
        </p:nvGrpSpPr>
        <p:grpSpPr>
          <a:xfrm>
            <a:off x="5189921" y="1095414"/>
            <a:ext cx="3617976" cy="1869891"/>
            <a:chOff x="14568999" y="2738379"/>
            <a:chExt cx="7044260" cy="3011954"/>
          </a:xfrm>
        </p:grpSpPr>
        <p:sp>
          <p:nvSpPr>
            <p:cNvPr id="6" name="TextBox 58">
              <a:extLst>
                <a:ext uri="{FF2B5EF4-FFF2-40B4-BE49-F238E27FC236}">
                  <a16:creationId xmlns:a16="http://schemas.microsoft.com/office/drawing/2014/main" id="{26A5C266-120D-6133-A31B-F4EA6147E6CB}"/>
                </a:ext>
              </a:extLst>
            </p:cNvPr>
            <p:cNvSpPr txBox="1"/>
            <p:nvPr/>
          </p:nvSpPr>
          <p:spPr>
            <a:xfrm>
              <a:off x="14934004" y="2738379"/>
              <a:ext cx="6679255" cy="5205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500" b="1" dirty="0">
                  <a:solidFill>
                    <a:schemeClr val="accent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KOGNITIV DYSFUNKTION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D2D17479-1E1B-824E-7766-FADD36AAF926}"/>
                </a:ext>
              </a:extLst>
            </p:cNvPr>
            <p:cNvSpPr txBox="1">
              <a:spLocks/>
            </p:cNvSpPr>
            <p:nvPr/>
          </p:nvSpPr>
          <p:spPr>
            <a:xfrm>
              <a:off x="14568999" y="3398387"/>
              <a:ext cx="7020865" cy="2351946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2-3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gånger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så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vanligt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vid KOL</a:t>
              </a: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Funktionella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och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strukturella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förändringar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Ångest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/Depression</a:t>
              </a: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Rädsla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för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fysisk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aktivitet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just">
                <a:lnSpc>
                  <a:spcPts val="1313"/>
                </a:lnSpc>
              </a:pPr>
              <a:endParaRPr lang="en-US" sz="1200" dirty="0">
                <a:solidFill>
                  <a:srgbClr val="FF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8" name="Shape 31117">
            <a:extLst>
              <a:ext uri="{FF2B5EF4-FFF2-40B4-BE49-F238E27FC236}">
                <a16:creationId xmlns:a16="http://schemas.microsoft.com/office/drawing/2014/main" id="{4B66ABB5-E77F-A612-2AF6-458C723E8983}"/>
              </a:ext>
            </a:extLst>
          </p:cNvPr>
          <p:cNvSpPr/>
          <p:nvPr/>
        </p:nvSpPr>
        <p:spPr>
          <a:xfrm>
            <a:off x="4222746" y="1555207"/>
            <a:ext cx="1139103" cy="2544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589" extrusionOk="0">
                <a:moveTo>
                  <a:pt x="20749" y="11025"/>
                </a:moveTo>
                <a:cubicBezTo>
                  <a:pt x="20553" y="10853"/>
                  <a:pt x="20508" y="10859"/>
                  <a:pt x="20263" y="10723"/>
                </a:cubicBezTo>
                <a:cubicBezTo>
                  <a:pt x="19984" y="10586"/>
                  <a:pt x="19774" y="10559"/>
                  <a:pt x="19542" y="10393"/>
                </a:cubicBezTo>
                <a:cubicBezTo>
                  <a:pt x="19310" y="10226"/>
                  <a:pt x="19106" y="9814"/>
                  <a:pt x="19005" y="9637"/>
                </a:cubicBezTo>
                <a:cubicBezTo>
                  <a:pt x="18905" y="9460"/>
                  <a:pt x="18804" y="9184"/>
                  <a:pt x="18529" y="8743"/>
                </a:cubicBezTo>
                <a:cubicBezTo>
                  <a:pt x="18228" y="8262"/>
                  <a:pt x="17801" y="7716"/>
                  <a:pt x="17644" y="7540"/>
                </a:cubicBezTo>
                <a:cubicBezTo>
                  <a:pt x="17343" y="7202"/>
                  <a:pt x="17427" y="6596"/>
                  <a:pt x="17312" y="6194"/>
                </a:cubicBezTo>
                <a:cubicBezTo>
                  <a:pt x="17296" y="6115"/>
                  <a:pt x="17412" y="5253"/>
                  <a:pt x="17410" y="5010"/>
                </a:cubicBezTo>
                <a:cubicBezTo>
                  <a:pt x="17409" y="4767"/>
                  <a:pt x="17065" y="4209"/>
                  <a:pt x="16705" y="3998"/>
                </a:cubicBezTo>
                <a:cubicBezTo>
                  <a:pt x="16345" y="3786"/>
                  <a:pt x="15577" y="3606"/>
                  <a:pt x="15232" y="3575"/>
                </a:cubicBezTo>
                <a:cubicBezTo>
                  <a:pt x="14887" y="3543"/>
                  <a:pt x="14010" y="3483"/>
                  <a:pt x="13673" y="3449"/>
                </a:cubicBezTo>
                <a:cubicBezTo>
                  <a:pt x="13336" y="3415"/>
                  <a:pt x="12641" y="3368"/>
                  <a:pt x="12355" y="3226"/>
                </a:cubicBezTo>
                <a:cubicBezTo>
                  <a:pt x="12105" y="3101"/>
                  <a:pt x="11967" y="2985"/>
                  <a:pt x="11998" y="2814"/>
                </a:cubicBezTo>
                <a:cubicBezTo>
                  <a:pt x="11998" y="2814"/>
                  <a:pt x="12271" y="2666"/>
                  <a:pt x="12346" y="2616"/>
                </a:cubicBezTo>
                <a:cubicBezTo>
                  <a:pt x="12421" y="2567"/>
                  <a:pt x="12600" y="2441"/>
                  <a:pt x="12675" y="2365"/>
                </a:cubicBezTo>
                <a:lnTo>
                  <a:pt x="12919" y="2067"/>
                </a:lnTo>
                <a:cubicBezTo>
                  <a:pt x="13164" y="1988"/>
                  <a:pt x="13503" y="1372"/>
                  <a:pt x="13353" y="1323"/>
                </a:cubicBezTo>
                <a:cubicBezTo>
                  <a:pt x="13257" y="1291"/>
                  <a:pt x="13099" y="1350"/>
                  <a:pt x="13099" y="1350"/>
                </a:cubicBezTo>
                <a:cubicBezTo>
                  <a:pt x="13164" y="1278"/>
                  <a:pt x="13240" y="1248"/>
                  <a:pt x="13240" y="981"/>
                </a:cubicBezTo>
                <a:cubicBezTo>
                  <a:pt x="13240" y="713"/>
                  <a:pt x="13014" y="1"/>
                  <a:pt x="10705" y="0"/>
                </a:cubicBezTo>
                <a:lnTo>
                  <a:pt x="10705" y="0"/>
                </a:lnTo>
                <a:cubicBezTo>
                  <a:pt x="10704" y="0"/>
                  <a:pt x="10703" y="0"/>
                  <a:pt x="10702" y="0"/>
                </a:cubicBezTo>
                <a:cubicBezTo>
                  <a:pt x="10701" y="0"/>
                  <a:pt x="10700" y="0"/>
                  <a:pt x="10699" y="0"/>
                </a:cubicBezTo>
                <a:lnTo>
                  <a:pt x="10699" y="0"/>
                </a:lnTo>
                <a:cubicBezTo>
                  <a:pt x="8390" y="1"/>
                  <a:pt x="8132" y="795"/>
                  <a:pt x="8164" y="981"/>
                </a:cubicBezTo>
                <a:cubicBezTo>
                  <a:pt x="8196" y="1166"/>
                  <a:pt x="8240" y="1278"/>
                  <a:pt x="8305" y="1350"/>
                </a:cubicBezTo>
                <a:cubicBezTo>
                  <a:pt x="8305" y="1350"/>
                  <a:pt x="8147" y="1291"/>
                  <a:pt x="8051" y="1323"/>
                </a:cubicBezTo>
                <a:cubicBezTo>
                  <a:pt x="7901" y="1372"/>
                  <a:pt x="8240" y="1988"/>
                  <a:pt x="8486" y="2067"/>
                </a:cubicBezTo>
                <a:lnTo>
                  <a:pt x="8729" y="2365"/>
                </a:lnTo>
                <a:cubicBezTo>
                  <a:pt x="8804" y="2441"/>
                  <a:pt x="8983" y="2567"/>
                  <a:pt x="9058" y="2616"/>
                </a:cubicBezTo>
                <a:cubicBezTo>
                  <a:pt x="9134" y="2666"/>
                  <a:pt x="9406" y="2814"/>
                  <a:pt x="9406" y="2814"/>
                </a:cubicBezTo>
                <a:cubicBezTo>
                  <a:pt x="9437" y="2985"/>
                  <a:pt x="9299" y="3101"/>
                  <a:pt x="9049" y="3226"/>
                </a:cubicBezTo>
                <a:cubicBezTo>
                  <a:pt x="8764" y="3368"/>
                  <a:pt x="8068" y="3415"/>
                  <a:pt x="7731" y="3449"/>
                </a:cubicBezTo>
                <a:cubicBezTo>
                  <a:pt x="7395" y="3483"/>
                  <a:pt x="6518" y="3543"/>
                  <a:pt x="6172" y="3575"/>
                </a:cubicBezTo>
                <a:cubicBezTo>
                  <a:pt x="5827" y="3606"/>
                  <a:pt x="5059" y="3786"/>
                  <a:pt x="4699" y="3998"/>
                </a:cubicBezTo>
                <a:cubicBezTo>
                  <a:pt x="4339" y="4209"/>
                  <a:pt x="3995" y="4767"/>
                  <a:pt x="3994" y="5010"/>
                </a:cubicBezTo>
                <a:cubicBezTo>
                  <a:pt x="3993" y="5253"/>
                  <a:pt x="4109" y="6115"/>
                  <a:pt x="4092" y="6194"/>
                </a:cubicBezTo>
                <a:cubicBezTo>
                  <a:pt x="3977" y="6596"/>
                  <a:pt x="4061" y="7202"/>
                  <a:pt x="3760" y="7540"/>
                </a:cubicBezTo>
                <a:cubicBezTo>
                  <a:pt x="3603" y="7716"/>
                  <a:pt x="3176" y="8262"/>
                  <a:pt x="2876" y="8743"/>
                </a:cubicBezTo>
                <a:cubicBezTo>
                  <a:pt x="2600" y="9184"/>
                  <a:pt x="2499" y="9460"/>
                  <a:pt x="2399" y="9637"/>
                </a:cubicBezTo>
                <a:cubicBezTo>
                  <a:pt x="2298" y="9814"/>
                  <a:pt x="2095" y="10226"/>
                  <a:pt x="1863" y="10393"/>
                </a:cubicBezTo>
                <a:cubicBezTo>
                  <a:pt x="1630" y="10559"/>
                  <a:pt x="1421" y="10586"/>
                  <a:pt x="1142" y="10723"/>
                </a:cubicBezTo>
                <a:cubicBezTo>
                  <a:pt x="896" y="10859"/>
                  <a:pt x="851" y="10853"/>
                  <a:pt x="655" y="11025"/>
                </a:cubicBezTo>
                <a:cubicBezTo>
                  <a:pt x="442" y="11212"/>
                  <a:pt x="-98" y="11437"/>
                  <a:pt x="15" y="11495"/>
                </a:cubicBezTo>
                <a:cubicBezTo>
                  <a:pt x="128" y="11553"/>
                  <a:pt x="279" y="11528"/>
                  <a:pt x="448" y="11470"/>
                </a:cubicBezTo>
                <a:cubicBezTo>
                  <a:pt x="617" y="11412"/>
                  <a:pt x="956" y="11202"/>
                  <a:pt x="1163" y="11161"/>
                </a:cubicBezTo>
                <a:cubicBezTo>
                  <a:pt x="1370" y="11120"/>
                  <a:pt x="1361" y="11169"/>
                  <a:pt x="1257" y="11314"/>
                </a:cubicBezTo>
                <a:lnTo>
                  <a:pt x="1088" y="11569"/>
                </a:lnTo>
                <a:cubicBezTo>
                  <a:pt x="1006" y="11691"/>
                  <a:pt x="767" y="11878"/>
                  <a:pt x="636" y="12072"/>
                </a:cubicBezTo>
                <a:cubicBezTo>
                  <a:pt x="456" y="12308"/>
                  <a:pt x="388" y="12388"/>
                  <a:pt x="617" y="12410"/>
                </a:cubicBezTo>
                <a:cubicBezTo>
                  <a:pt x="847" y="12424"/>
                  <a:pt x="1009" y="12173"/>
                  <a:pt x="1107" y="12080"/>
                </a:cubicBezTo>
                <a:cubicBezTo>
                  <a:pt x="1304" y="11893"/>
                  <a:pt x="1434" y="11732"/>
                  <a:pt x="1615" y="11610"/>
                </a:cubicBezTo>
                <a:cubicBezTo>
                  <a:pt x="1598" y="11632"/>
                  <a:pt x="1587" y="11771"/>
                  <a:pt x="1587" y="11814"/>
                </a:cubicBezTo>
                <a:cubicBezTo>
                  <a:pt x="1587" y="11857"/>
                  <a:pt x="1450" y="12246"/>
                  <a:pt x="1347" y="12500"/>
                </a:cubicBezTo>
                <a:cubicBezTo>
                  <a:pt x="1276" y="12673"/>
                  <a:pt x="1587" y="12642"/>
                  <a:pt x="1657" y="12580"/>
                </a:cubicBezTo>
                <a:cubicBezTo>
                  <a:pt x="1728" y="12519"/>
                  <a:pt x="1798" y="12309"/>
                  <a:pt x="1897" y="12148"/>
                </a:cubicBezTo>
                <a:cubicBezTo>
                  <a:pt x="2010" y="11964"/>
                  <a:pt x="2032" y="11765"/>
                  <a:pt x="2179" y="11672"/>
                </a:cubicBezTo>
                <a:cubicBezTo>
                  <a:pt x="2147" y="11701"/>
                  <a:pt x="2193" y="11808"/>
                  <a:pt x="2137" y="12105"/>
                </a:cubicBezTo>
                <a:cubicBezTo>
                  <a:pt x="2097" y="12313"/>
                  <a:pt x="1989" y="12574"/>
                  <a:pt x="2229" y="12574"/>
                </a:cubicBezTo>
                <a:cubicBezTo>
                  <a:pt x="2469" y="12574"/>
                  <a:pt x="2518" y="12241"/>
                  <a:pt x="2589" y="12086"/>
                </a:cubicBezTo>
                <a:cubicBezTo>
                  <a:pt x="2659" y="11932"/>
                  <a:pt x="2673" y="11799"/>
                  <a:pt x="2730" y="11703"/>
                </a:cubicBezTo>
                <a:cubicBezTo>
                  <a:pt x="2765" y="11814"/>
                  <a:pt x="2772" y="11969"/>
                  <a:pt x="2782" y="12109"/>
                </a:cubicBezTo>
                <a:cubicBezTo>
                  <a:pt x="2796" y="12327"/>
                  <a:pt x="2760" y="12468"/>
                  <a:pt x="2923" y="12471"/>
                </a:cubicBezTo>
                <a:cubicBezTo>
                  <a:pt x="3218" y="12477"/>
                  <a:pt x="3175" y="12083"/>
                  <a:pt x="3196" y="11728"/>
                </a:cubicBezTo>
                <a:cubicBezTo>
                  <a:pt x="3238" y="11495"/>
                  <a:pt x="3417" y="11319"/>
                  <a:pt x="3478" y="11211"/>
                </a:cubicBezTo>
                <a:cubicBezTo>
                  <a:pt x="3539" y="11103"/>
                  <a:pt x="3428" y="10868"/>
                  <a:pt x="3403" y="10679"/>
                </a:cubicBezTo>
                <a:cubicBezTo>
                  <a:pt x="3354" y="10586"/>
                  <a:pt x="3521" y="10372"/>
                  <a:pt x="3817" y="10135"/>
                </a:cubicBezTo>
                <a:cubicBezTo>
                  <a:pt x="3866" y="10092"/>
                  <a:pt x="4830" y="9517"/>
                  <a:pt x="4961" y="9388"/>
                </a:cubicBezTo>
                <a:cubicBezTo>
                  <a:pt x="5109" y="9251"/>
                  <a:pt x="5404" y="8979"/>
                  <a:pt x="5551" y="8756"/>
                </a:cubicBezTo>
                <a:cubicBezTo>
                  <a:pt x="5633" y="8649"/>
                  <a:pt x="5699" y="8570"/>
                  <a:pt x="5765" y="8397"/>
                </a:cubicBezTo>
                <a:cubicBezTo>
                  <a:pt x="5863" y="8146"/>
                  <a:pt x="5872" y="7984"/>
                  <a:pt x="5937" y="7704"/>
                </a:cubicBezTo>
                <a:cubicBezTo>
                  <a:pt x="5954" y="7654"/>
                  <a:pt x="6226" y="7259"/>
                  <a:pt x="6301" y="6946"/>
                </a:cubicBezTo>
                <a:cubicBezTo>
                  <a:pt x="6376" y="6633"/>
                  <a:pt x="6386" y="6345"/>
                  <a:pt x="6386" y="6345"/>
                </a:cubicBezTo>
                <a:cubicBezTo>
                  <a:pt x="6433" y="6468"/>
                  <a:pt x="6809" y="8607"/>
                  <a:pt x="6650" y="9194"/>
                </a:cubicBezTo>
                <a:cubicBezTo>
                  <a:pt x="6491" y="9781"/>
                  <a:pt x="6047" y="10189"/>
                  <a:pt x="5849" y="10955"/>
                </a:cubicBezTo>
                <a:cubicBezTo>
                  <a:pt x="5652" y="11721"/>
                  <a:pt x="5907" y="13063"/>
                  <a:pt x="6021" y="13663"/>
                </a:cubicBezTo>
                <a:cubicBezTo>
                  <a:pt x="6093" y="14042"/>
                  <a:pt x="6245" y="14164"/>
                  <a:pt x="6320" y="14666"/>
                </a:cubicBezTo>
                <a:cubicBezTo>
                  <a:pt x="6320" y="14666"/>
                  <a:pt x="6438" y="15870"/>
                  <a:pt x="6162" y="16124"/>
                </a:cubicBezTo>
                <a:cubicBezTo>
                  <a:pt x="5657" y="16569"/>
                  <a:pt x="5562" y="17279"/>
                  <a:pt x="5631" y="17672"/>
                </a:cubicBezTo>
                <a:cubicBezTo>
                  <a:pt x="5679" y="17949"/>
                  <a:pt x="6160" y="18977"/>
                  <a:pt x="6238" y="19181"/>
                </a:cubicBezTo>
                <a:cubicBezTo>
                  <a:pt x="6316" y="19385"/>
                  <a:pt x="6446" y="19497"/>
                  <a:pt x="6456" y="19774"/>
                </a:cubicBezTo>
                <a:cubicBezTo>
                  <a:pt x="6463" y="19938"/>
                  <a:pt x="6333" y="20102"/>
                  <a:pt x="6315" y="20151"/>
                </a:cubicBezTo>
                <a:cubicBezTo>
                  <a:pt x="6268" y="20283"/>
                  <a:pt x="6274" y="20455"/>
                  <a:pt x="6160" y="20577"/>
                </a:cubicBezTo>
                <a:cubicBezTo>
                  <a:pt x="5923" y="20832"/>
                  <a:pt x="5849" y="21057"/>
                  <a:pt x="5623" y="21152"/>
                </a:cubicBezTo>
                <a:cubicBezTo>
                  <a:pt x="5466" y="21218"/>
                  <a:pt x="5561" y="21343"/>
                  <a:pt x="5964" y="21311"/>
                </a:cubicBezTo>
                <a:cubicBezTo>
                  <a:pt x="5931" y="21310"/>
                  <a:pt x="6038" y="21481"/>
                  <a:pt x="6540" y="21382"/>
                </a:cubicBezTo>
                <a:lnTo>
                  <a:pt x="6628" y="21429"/>
                </a:lnTo>
                <a:cubicBezTo>
                  <a:pt x="6806" y="21510"/>
                  <a:pt x="6954" y="21510"/>
                  <a:pt x="7151" y="21447"/>
                </a:cubicBezTo>
                <a:cubicBezTo>
                  <a:pt x="7117" y="21452"/>
                  <a:pt x="7345" y="21600"/>
                  <a:pt x="7669" y="21485"/>
                </a:cubicBezTo>
                <a:cubicBezTo>
                  <a:pt x="7615" y="21504"/>
                  <a:pt x="7831" y="21565"/>
                  <a:pt x="7878" y="21574"/>
                </a:cubicBezTo>
                <a:cubicBezTo>
                  <a:pt x="8005" y="21595"/>
                  <a:pt x="8154" y="21595"/>
                  <a:pt x="8291" y="21572"/>
                </a:cubicBezTo>
                <a:cubicBezTo>
                  <a:pt x="8481" y="21538"/>
                  <a:pt x="8559" y="21419"/>
                  <a:pt x="8559" y="21419"/>
                </a:cubicBezTo>
                <a:lnTo>
                  <a:pt x="8563" y="21405"/>
                </a:lnTo>
                <a:cubicBezTo>
                  <a:pt x="8596" y="21269"/>
                  <a:pt x="8381" y="21201"/>
                  <a:pt x="8439" y="21103"/>
                </a:cubicBezTo>
                <a:cubicBezTo>
                  <a:pt x="8469" y="21046"/>
                  <a:pt x="8469" y="20982"/>
                  <a:pt x="8433" y="20922"/>
                </a:cubicBezTo>
                <a:cubicBezTo>
                  <a:pt x="8362" y="20810"/>
                  <a:pt x="8205" y="20709"/>
                  <a:pt x="8238" y="20574"/>
                </a:cubicBezTo>
                <a:cubicBezTo>
                  <a:pt x="8282" y="20395"/>
                  <a:pt x="8362" y="20204"/>
                  <a:pt x="8194" y="20016"/>
                </a:cubicBezTo>
                <a:lnTo>
                  <a:pt x="8220" y="19909"/>
                </a:lnTo>
                <a:cubicBezTo>
                  <a:pt x="8243" y="19744"/>
                  <a:pt x="8065" y="19570"/>
                  <a:pt x="8061" y="19410"/>
                </a:cubicBezTo>
                <a:cubicBezTo>
                  <a:pt x="8057" y="19251"/>
                  <a:pt x="8130" y="18930"/>
                  <a:pt x="8160" y="18737"/>
                </a:cubicBezTo>
                <a:cubicBezTo>
                  <a:pt x="8218" y="18364"/>
                  <a:pt x="8436" y="18013"/>
                  <a:pt x="8535" y="17809"/>
                </a:cubicBezTo>
                <a:cubicBezTo>
                  <a:pt x="8747" y="17414"/>
                  <a:pt x="8823" y="17172"/>
                  <a:pt x="8710" y="16826"/>
                </a:cubicBezTo>
                <a:cubicBezTo>
                  <a:pt x="8641" y="16615"/>
                  <a:pt x="8724" y="16294"/>
                  <a:pt x="8821" y="16104"/>
                </a:cubicBezTo>
                <a:cubicBezTo>
                  <a:pt x="8922" y="15892"/>
                  <a:pt x="9033" y="15775"/>
                  <a:pt x="9199" y="15566"/>
                </a:cubicBezTo>
                <a:cubicBezTo>
                  <a:pt x="9697" y="14898"/>
                  <a:pt x="9687" y="14011"/>
                  <a:pt x="9886" y="13637"/>
                </a:cubicBezTo>
                <a:cubicBezTo>
                  <a:pt x="10068" y="13296"/>
                  <a:pt x="10566" y="12623"/>
                  <a:pt x="10696" y="12305"/>
                </a:cubicBezTo>
                <a:cubicBezTo>
                  <a:pt x="10826" y="12622"/>
                  <a:pt x="11336" y="13295"/>
                  <a:pt x="11518" y="13637"/>
                </a:cubicBezTo>
                <a:cubicBezTo>
                  <a:pt x="11717" y="14011"/>
                  <a:pt x="11708" y="14898"/>
                  <a:pt x="12205" y="15566"/>
                </a:cubicBezTo>
                <a:cubicBezTo>
                  <a:pt x="12372" y="15775"/>
                  <a:pt x="12483" y="15892"/>
                  <a:pt x="12584" y="16104"/>
                </a:cubicBezTo>
                <a:cubicBezTo>
                  <a:pt x="12680" y="16294"/>
                  <a:pt x="12763" y="16615"/>
                  <a:pt x="12694" y="16826"/>
                </a:cubicBezTo>
                <a:cubicBezTo>
                  <a:pt x="12581" y="17172"/>
                  <a:pt x="12657" y="17414"/>
                  <a:pt x="12869" y="17809"/>
                </a:cubicBezTo>
                <a:cubicBezTo>
                  <a:pt x="12968" y="18013"/>
                  <a:pt x="13186" y="18364"/>
                  <a:pt x="13244" y="18737"/>
                </a:cubicBezTo>
                <a:cubicBezTo>
                  <a:pt x="13275" y="18930"/>
                  <a:pt x="13347" y="19251"/>
                  <a:pt x="13343" y="19410"/>
                </a:cubicBezTo>
                <a:cubicBezTo>
                  <a:pt x="13339" y="19570"/>
                  <a:pt x="13161" y="19744"/>
                  <a:pt x="13185" y="19909"/>
                </a:cubicBezTo>
                <a:lnTo>
                  <a:pt x="13211" y="20016"/>
                </a:lnTo>
                <a:cubicBezTo>
                  <a:pt x="13043" y="20204"/>
                  <a:pt x="13122" y="20395"/>
                  <a:pt x="13166" y="20574"/>
                </a:cubicBezTo>
                <a:cubicBezTo>
                  <a:pt x="13199" y="20709"/>
                  <a:pt x="13043" y="20810"/>
                  <a:pt x="12971" y="20922"/>
                </a:cubicBezTo>
                <a:cubicBezTo>
                  <a:pt x="12935" y="20982"/>
                  <a:pt x="12935" y="21046"/>
                  <a:pt x="12965" y="21103"/>
                </a:cubicBezTo>
                <a:cubicBezTo>
                  <a:pt x="13023" y="21201"/>
                  <a:pt x="12808" y="21269"/>
                  <a:pt x="12841" y="21405"/>
                </a:cubicBezTo>
                <a:lnTo>
                  <a:pt x="12845" y="21419"/>
                </a:lnTo>
                <a:cubicBezTo>
                  <a:pt x="12845" y="21419"/>
                  <a:pt x="12924" y="21538"/>
                  <a:pt x="13113" y="21572"/>
                </a:cubicBezTo>
                <a:cubicBezTo>
                  <a:pt x="13250" y="21595"/>
                  <a:pt x="13399" y="21595"/>
                  <a:pt x="13526" y="21574"/>
                </a:cubicBezTo>
                <a:cubicBezTo>
                  <a:pt x="13573" y="21565"/>
                  <a:pt x="13789" y="21504"/>
                  <a:pt x="13735" y="21485"/>
                </a:cubicBezTo>
                <a:cubicBezTo>
                  <a:pt x="14060" y="21600"/>
                  <a:pt x="14287" y="21452"/>
                  <a:pt x="14253" y="21447"/>
                </a:cubicBezTo>
                <a:cubicBezTo>
                  <a:pt x="14450" y="21510"/>
                  <a:pt x="14598" y="21510"/>
                  <a:pt x="14776" y="21429"/>
                </a:cubicBezTo>
                <a:lnTo>
                  <a:pt x="14864" y="21382"/>
                </a:lnTo>
                <a:cubicBezTo>
                  <a:pt x="15366" y="21481"/>
                  <a:pt x="15473" y="21310"/>
                  <a:pt x="15440" y="21311"/>
                </a:cubicBezTo>
                <a:cubicBezTo>
                  <a:pt x="15843" y="21343"/>
                  <a:pt x="15938" y="21218"/>
                  <a:pt x="15781" y="21152"/>
                </a:cubicBezTo>
                <a:cubicBezTo>
                  <a:pt x="15555" y="21057"/>
                  <a:pt x="15481" y="20832"/>
                  <a:pt x="15244" y="20577"/>
                </a:cubicBezTo>
                <a:cubicBezTo>
                  <a:pt x="15130" y="20455"/>
                  <a:pt x="15136" y="20283"/>
                  <a:pt x="15089" y="20151"/>
                </a:cubicBezTo>
                <a:cubicBezTo>
                  <a:pt x="15071" y="20102"/>
                  <a:pt x="14942" y="19938"/>
                  <a:pt x="14948" y="19774"/>
                </a:cubicBezTo>
                <a:cubicBezTo>
                  <a:pt x="14958" y="19497"/>
                  <a:pt x="15088" y="19385"/>
                  <a:pt x="15166" y="19181"/>
                </a:cubicBezTo>
                <a:cubicBezTo>
                  <a:pt x="15244" y="18977"/>
                  <a:pt x="15725" y="17949"/>
                  <a:pt x="15773" y="17672"/>
                </a:cubicBezTo>
                <a:cubicBezTo>
                  <a:pt x="15842" y="17279"/>
                  <a:pt x="15748" y="16569"/>
                  <a:pt x="15243" y="16124"/>
                </a:cubicBezTo>
                <a:cubicBezTo>
                  <a:pt x="14966" y="15870"/>
                  <a:pt x="15084" y="14666"/>
                  <a:pt x="15084" y="14666"/>
                </a:cubicBezTo>
                <a:cubicBezTo>
                  <a:pt x="15159" y="14164"/>
                  <a:pt x="15311" y="14042"/>
                  <a:pt x="15383" y="13663"/>
                </a:cubicBezTo>
                <a:cubicBezTo>
                  <a:pt x="15497" y="13063"/>
                  <a:pt x="15753" y="11721"/>
                  <a:pt x="15555" y="10955"/>
                </a:cubicBezTo>
                <a:cubicBezTo>
                  <a:pt x="15357" y="10189"/>
                  <a:pt x="14913" y="9781"/>
                  <a:pt x="14754" y="9194"/>
                </a:cubicBezTo>
                <a:cubicBezTo>
                  <a:pt x="14595" y="8607"/>
                  <a:pt x="14972" y="6468"/>
                  <a:pt x="15019" y="6345"/>
                </a:cubicBezTo>
                <a:cubicBezTo>
                  <a:pt x="15019" y="6345"/>
                  <a:pt x="15028" y="6633"/>
                  <a:pt x="15103" y="6946"/>
                </a:cubicBezTo>
                <a:cubicBezTo>
                  <a:pt x="15178" y="7259"/>
                  <a:pt x="15450" y="7654"/>
                  <a:pt x="15467" y="7704"/>
                </a:cubicBezTo>
                <a:cubicBezTo>
                  <a:pt x="15533" y="7984"/>
                  <a:pt x="15542" y="8146"/>
                  <a:pt x="15640" y="8397"/>
                </a:cubicBezTo>
                <a:cubicBezTo>
                  <a:pt x="15705" y="8570"/>
                  <a:pt x="15771" y="8649"/>
                  <a:pt x="15853" y="8756"/>
                </a:cubicBezTo>
                <a:cubicBezTo>
                  <a:pt x="16000" y="8979"/>
                  <a:pt x="16295" y="9251"/>
                  <a:pt x="16443" y="9388"/>
                </a:cubicBezTo>
                <a:cubicBezTo>
                  <a:pt x="16574" y="9517"/>
                  <a:pt x="17538" y="10092"/>
                  <a:pt x="17588" y="10135"/>
                </a:cubicBezTo>
                <a:cubicBezTo>
                  <a:pt x="17883" y="10372"/>
                  <a:pt x="18051" y="10586"/>
                  <a:pt x="18001" y="10679"/>
                </a:cubicBezTo>
                <a:cubicBezTo>
                  <a:pt x="17976" y="10868"/>
                  <a:pt x="17865" y="11103"/>
                  <a:pt x="17926" y="11211"/>
                </a:cubicBezTo>
                <a:cubicBezTo>
                  <a:pt x="17987" y="11319"/>
                  <a:pt x="18166" y="11495"/>
                  <a:pt x="18208" y="11728"/>
                </a:cubicBezTo>
                <a:cubicBezTo>
                  <a:pt x="18230" y="12083"/>
                  <a:pt x="18186" y="12477"/>
                  <a:pt x="18481" y="12471"/>
                </a:cubicBezTo>
                <a:cubicBezTo>
                  <a:pt x="18644" y="12468"/>
                  <a:pt x="18608" y="12327"/>
                  <a:pt x="18623" y="12109"/>
                </a:cubicBezTo>
                <a:cubicBezTo>
                  <a:pt x="18632" y="11969"/>
                  <a:pt x="18639" y="11814"/>
                  <a:pt x="18674" y="11703"/>
                </a:cubicBezTo>
                <a:cubicBezTo>
                  <a:pt x="18731" y="11799"/>
                  <a:pt x="18745" y="11932"/>
                  <a:pt x="18815" y="12086"/>
                </a:cubicBezTo>
                <a:cubicBezTo>
                  <a:pt x="18886" y="12241"/>
                  <a:pt x="18935" y="12574"/>
                  <a:pt x="19175" y="12574"/>
                </a:cubicBezTo>
                <a:cubicBezTo>
                  <a:pt x="19415" y="12574"/>
                  <a:pt x="19307" y="12313"/>
                  <a:pt x="19267" y="12105"/>
                </a:cubicBezTo>
                <a:cubicBezTo>
                  <a:pt x="19211" y="11808"/>
                  <a:pt x="19257" y="11701"/>
                  <a:pt x="19225" y="11672"/>
                </a:cubicBezTo>
                <a:cubicBezTo>
                  <a:pt x="19372" y="11765"/>
                  <a:pt x="19394" y="11964"/>
                  <a:pt x="19507" y="12148"/>
                </a:cubicBezTo>
                <a:cubicBezTo>
                  <a:pt x="19606" y="12309"/>
                  <a:pt x="19676" y="12519"/>
                  <a:pt x="19747" y="12580"/>
                </a:cubicBezTo>
                <a:cubicBezTo>
                  <a:pt x="19818" y="12642"/>
                  <a:pt x="20128" y="12673"/>
                  <a:pt x="20058" y="12500"/>
                </a:cubicBezTo>
                <a:cubicBezTo>
                  <a:pt x="19954" y="12246"/>
                  <a:pt x="19818" y="11857"/>
                  <a:pt x="19818" y="11814"/>
                </a:cubicBezTo>
                <a:cubicBezTo>
                  <a:pt x="19818" y="11771"/>
                  <a:pt x="19806" y="11632"/>
                  <a:pt x="19789" y="11610"/>
                </a:cubicBezTo>
                <a:cubicBezTo>
                  <a:pt x="19970" y="11732"/>
                  <a:pt x="20101" y="11893"/>
                  <a:pt x="20298" y="12080"/>
                </a:cubicBezTo>
                <a:cubicBezTo>
                  <a:pt x="20396" y="12173"/>
                  <a:pt x="20557" y="12424"/>
                  <a:pt x="20787" y="12410"/>
                </a:cubicBezTo>
                <a:cubicBezTo>
                  <a:pt x="21017" y="12388"/>
                  <a:pt x="20949" y="12308"/>
                  <a:pt x="20768" y="12072"/>
                </a:cubicBezTo>
                <a:cubicBezTo>
                  <a:pt x="20637" y="11878"/>
                  <a:pt x="20398" y="11691"/>
                  <a:pt x="20316" y="11569"/>
                </a:cubicBezTo>
                <a:lnTo>
                  <a:pt x="20147" y="11314"/>
                </a:lnTo>
                <a:cubicBezTo>
                  <a:pt x="20043" y="11169"/>
                  <a:pt x="20034" y="11120"/>
                  <a:pt x="20241" y="11161"/>
                </a:cubicBezTo>
                <a:cubicBezTo>
                  <a:pt x="20448" y="11202"/>
                  <a:pt x="20787" y="11412"/>
                  <a:pt x="20956" y="11470"/>
                </a:cubicBezTo>
                <a:cubicBezTo>
                  <a:pt x="21125" y="11528"/>
                  <a:pt x="21276" y="11553"/>
                  <a:pt x="21389" y="11495"/>
                </a:cubicBezTo>
                <a:cubicBezTo>
                  <a:pt x="21502" y="11437"/>
                  <a:pt x="20963" y="11212"/>
                  <a:pt x="20749" y="110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/>
          <a:p>
            <a:r>
              <a:rPr sz="1899" dirty="0">
                <a:latin typeface="Lato Light" panose="020F0502020204030203" pitchFamily="34" charset="0"/>
              </a:rPr>
              <a:t> </a:t>
            </a:r>
          </a:p>
        </p:txBody>
      </p:sp>
      <p:sp>
        <p:nvSpPr>
          <p:cNvPr id="9" name="Shape 31155">
            <a:extLst>
              <a:ext uri="{FF2B5EF4-FFF2-40B4-BE49-F238E27FC236}">
                <a16:creationId xmlns:a16="http://schemas.microsoft.com/office/drawing/2014/main" id="{4D915FDF-4E86-30DB-C891-C69188DBBE6F}"/>
              </a:ext>
            </a:extLst>
          </p:cNvPr>
          <p:cNvSpPr/>
          <p:nvPr/>
        </p:nvSpPr>
        <p:spPr>
          <a:xfrm>
            <a:off x="3034283" y="1919936"/>
            <a:ext cx="1658813" cy="23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0" name="Shape 31157">
            <a:extLst>
              <a:ext uri="{FF2B5EF4-FFF2-40B4-BE49-F238E27FC236}">
                <a16:creationId xmlns:a16="http://schemas.microsoft.com/office/drawing/2014/main" id="{6486708A-8611-9FA8-1954-A0F32F030292}"/>
              </a:ext>
            </a:extLst>
          </p:cNvPr>
          <p:cNvSpPr/>
          <p:nvPr/>
        </p:nvSpPr>
        <p:spPr>
          <a:xfrm flipH="1">
            <a:off x="3712836" y="3004744"/>
            <a:ext cx="949232" cy="162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ED3C1DAE-0195-DEAF-8A8B-431963B3F297}"/>
              </a:ext>
            </a:extLst>
          </p:cNvPr>
          <p:cNvSpPr txBox="1"/>
          <p:nvPr/>
        </p:nvSpPr>
        <p:spPr>
          <a:xfrm>
            <a:off x="785286" y="1184762"/>
            <a:ext cx="2637159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LUNGFUNKTION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AD2B89-60DB-275A-AFF8-E6291BEB4CC4}"/>
              </a:ext>
            </a:extLst>
          </p:cNvPr>
          <p:cNvSpPr txBox="1">
            <a:spLocks/>
          </p:cNvSpPr>
          <p:nvPr/>
        </p:nvSpPr>
        <p:spPr>
          <a:xfrm>
            <a:off x="907808" y="1569725"/>
            <a:ext cx="1992426" cy="1040541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Luftflödesbegränsning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Emfysem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Andfåddhet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andnöd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Försämringsperioder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Minskad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livskvalitet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3" name="TextBox 70">
            <a:extLst>
              <a:ext uri="{FF2B5EF4-FFF2-40B4-BE49-F238E27FC236}">
                <a16:creationId xmlns:a16="http://schemas.microsoft.com/office/drawing/2014/main" id="{1F8956D9-E7BB-788B-9679-C775A032C505}"/>
              </a:ext>
            </a:extLst>
          </p:cNvPr>
          <p:cNvSpPr txBox="1"/>
          <p:nvPr/>
        </p:nvSpPr>
        <p:spPr>
          <a:xfrm>
            <a:off x="767393" y="2814800"/>
            <a:ext cx="229421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5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MUSKELDYSFUNKTION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BD54FD-70E2-BB66-8947-FDDB534088EA}"/>
              </a:ext>
            </a:extLst>
          </p:cNvPr>
          <p:cNvSpPr txBox="1">
            <a:spLocks/>
          </p:cNvSpPr>
          <p:nvPr/>
        </p:nvSpPr>
        <p:spPr>
          <a:xfrm>
            <a:off x="858065" y="3116840"/>
            <a:ext cx="3514787" cy="1040541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&gt;1/3 av KOL-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populationen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massa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styrka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uthållighet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power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kapacitet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Försämrad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balans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aktivitet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5" name="Shape 31140">
            <a:extLst>
              <a:ext uri="{FF2B5EF4-FFF2-40B4-BE49-F238E27FC236}">
                <a16:creationId xmlns:a16="http://schemas.microsoft.com/office/drawing/2014/main" id="{CAB45201-39A0-3C38-4EA4-C2B503B48CCD}"/>
              </a:ext>
            </a:extLst>
          </p:cNvPr>
          <p:cNvSpPr/>
          <p:nvPr/>
        </p:nvSpPr>
        <p:spPr>
          <a:xfrm>
            <a:off x="2824577" y="1489106"/>
            <a:ext cx="468000" cy="4680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6" name="Freeform 52">
            <a:extLst>
              <a:ext uri="{FF2B5EF4-FFF2-40B4-BE49-F238E27FC236}">
                <a16:creationId xmlns:a16="http://schemas.microsoft.com/office/drawing/2014/main" id="{6ACA3CD1-46A6-E8B8-8756-00F1AA767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577" y="1578249"/>
            <a:ext cx="252000" cy="252000"/>
          </a:xfrm>
          <a:custGeom>
            <a:avLst/>
            <a:gdLst>
              <a:gd name="connsiteX0" fmla="*/ 504127 w 694966"/>
              <a:gd name="connsiteY0" fmla="*/ 207962 h 693378"/>
              <a:gd name="connsiteX1" fmla="*/ 694966 w 694966"/>
              <a:gd name="connsiteY1" fmla="*/ 467929 h 693378"/>
              <a:gd name="connsiteX2" fmla="*/ 694966 w 694966"/>
              <a:gd name="connsiteY2" fmla="*/ 606722 h 693378"/>
              <a:gd name="connsiteX3" fmla="*/ 608351 w 694966"/>
              <a:gd name="connsiteY3" fmla="*/ 693378 h 693378"/>
              <a:gd name="connsiteX4" fmla="*/ 417512 w 694966"/>
              <a:gd name="connsiteY4" fmla="*/ 537325 h 693378"/>
              <a:gd name="connsiteX5" fmla="*/ 434763 w 694966"/>
              <a:gd name="connsiteY5" fmla="*/ 520066 h 693378"/>
              <a:gd name="connsiteX6" fmla="*/ 452374 w 694966"/>
              <a:gd name="connsiteY6" fmla="*/ 537325 h 693378"/>
              <a:gd name="connsiteX7" fmla="*/ 608351 w 694966"/>
              <a:gd name="connsiteY7" fmla="*/ 658859 h 693378"/>
              <a:gd name="connsiteX8" fmla="*/ 660464 w 694966"/>
              <a:gd name="connsiteY8" fmla="*/ 606722 h 693378"/>
              <a:gd name="connsiteX9" fmla="*/ 660464 w 694966"/>
              <a:gd name="connsiteY9" fmla="*/ 467929 h 693378"/>
              <a:gd name="connsiteX10" fmla="*/ 504127 w 694966"/>
              <a:gd name="connsiteY10" fmla="*/ 242480 h 693378"/>
              <a:gd name="connsiteX11" fmla="*/ 452374 w 694966"/>
              <a:gd name="connsiteY11" fmla="*/ 294258 h 693378"/>
              <a:gd name="connsiteX12" fmla="*/ 434763 w 694966"/>
              <a:gd name="connsiteY12" fmla="*/ 311517 h 693378"/>
              <a:gd name="connsiteX13" fmla="*/ 417512 w 694966"/>
              <a:gd name="connsiteY13" fmla="*/ 294258 h 693378"/>
              <a:gd name="connsiteX14" fmla="*/ 504127 w 694966"/>
              <a:gd name="connsiteY14" fmla="*/ 207962 h 693378"/>
              <a:gd name="connsiteX15" fmla="*/ 190838 w 694966"/>
              <a:gd name="connsiteY15" fmla="*/ 207962 h 693378"/>
              <a:gd name="connsiteX16" fmla="*/ 277452 w 694966"/>
              <a:gd name="connsiteY16" fmla="*/ 294258 h 693378"/>
              <a:gd name="connsiteX17" fmla="*/ 260202 w 694966"/>
              <a:gd name="connsiteY17" fmla="*/ 311517 h 693378"/>
              <a:gd name="connsiteX18" fmla="*/ 242951 w 694966"/>
              <a:gd name="connsiteY18" fmla="*/ 294258 h 693378"/>
              <a:gd name="connsiteX19" fmla="*/ 190838 w 694966"/>
              <a:gd name="connsiteY19" fmla="*/ 242480 h 693378"/>
              <a:gd name="connsiteX20" fmla="*/ 34861 w 694966"/>
              <a:gd name="connsiteY20" fmla="*/ 467929 h 693378"/>
              <a:gd name="connsiteX21" fmla="*/ 34861 w 694966"/>
              <a:gd name="connsiteY21" fmla="*/ 606722 h 693378"/>
              <a:gd name="connsiteX22" fmla="*/ 86973 w 694966"/>
              <a:gd name="connsiteY22" fmla="*/ 658859 h 693378"/>
              <a:gd name="connsiteX23" fmla="*/ 242951 w 694966"/>
              <a:gd name="connsiteY23" fmla="*/ 537325 h 693378"/>
              <a:gd name="connsiteX24" fmla="*/ 260202 w 694966"/>
              <a:gd name="connsiteY24" fmla="*/ 520066 h 693378"/>
              <a:gd name="connsiteX25" fmla="*/ 277452 w 694966"/>
              <a:gd name="connsiteY25" fmla="*/ 537325 h 693378"/>
              <a:gd name="connsiteX26" fmla="*/ 86973 w 694966"/>
              <a:gd name="connsiteY26" fmla="*/ 693378 h 693378"/>
              <a:gd name="connsiteX27" fmla="*/ 0 w 694966"/>
              <a:gd name="connsiteY27" fmla="*/ 606722 h 693378"/>
              <a:gd name="connsiteX28" fmla="*/ 0 w 694966"/>
              <a:gd name="connsiteY28" fmla="*/ 467929 h 693378"/>
              <a:gd name="connsiteX29" fmla="*/ 190838 w 694966"/>
              <a:gd name="connsiteY29" fmla="*/ 207962 h 693378"/>
              <a:gd name="connsiteX30" fmla="*/ 347483 w 694966"/>
              <a:gd name="connsiteY30" fmla="*/ 0 h 693378"/>
              <a:gd name="connsiteX31" fmla="*/ 364745 w 694966"/>
              <a:gd name="connsiteY31" fmla="*/ 17267 h 693378"/>
              <a:gd name="connsiteX32" fmla="*/ 364745 w 694966"/>
              <a:gd name="connsiteY32" fmla="*/ 260444 h 693378"/>
              <a:gd name="connsiteX33" fmla="*/ 439907 w 694966"/>
              <a:gd name="connsiteY33" fmla="*/ 394623 h 693378"/>
              <a:gd name="connsiteX34" fmla="*/ 506079 w 694966"/>
              <a:gd name="connsiteY34" fmla="*/ 339584 h 693378"/>
              <a:gd name="connsiteX35" fmla="*/ 586276 w 694966"/>
              <a:gd name="connsiteY35" fmla="*/ 370521 h 693378"/>
              <a:gd name="connsiteX36" fmla="*/ 584118 w 694966"/>
              <a:gd name="connsiteY36" fmla="*/ 395342 h 693378"/>
              <a:gd name="connsiteX37" fmla="*/ 559663 w 694966"/>
              <a:gd name="connsiteY37" fmla="*/ 393184 h 693378"/>
              <a:gd name="connsiteX38" fmla="*/ 512912 w 694966"/>
              <a:gd name="connsiteY38" fmla="*/ 373399 h 693378"/>
              <a:gd name="connsiteX39" fmla="*/ 472993 w 694966"/>
              <a:gd name="connsiteY39" fmla="*/ 406134 h 693378"/>
              <a:gd name="connsiteX40" fmla="*/ 498527 w 694966"/>
              <a:gd name="connsiteY40" fmla="*/ 412969 h 693378"/>
              <a:gd name="connsiteX41" fmla="*/ 625116 w 694966"/>
              <a:gd name="connsiteY41" fmla="*/ 538155 h 693378"/>
              <a:gd name="connsiteX42" fmla="*/ 607853 w 694966"/>
              <a:gd name="connsiteY42" fmla="*/ 555422 h 693378"/>
              <a:gd name="connsiteX43" fmla="*/ 590591 w 694966"/>
              <a:gd name="connsiteY43" fmla="*/ 538155 h 693378"/>
              <a:gd name="connsiteX44" fmla="*/ 543120 w 694966"/>
              <a:gd name="connsiteY44" fmla="*/ 463331 h 693378"/>
              <a:gd name="connsiteX45" fmla="*/ 536287 w 694966"/>
              <a:gd name="connsiteY45" fmla="*/ 503261 h 693378"/>
              <a:gd name="connsiteX46" fmla="*/ 547796 w 694966"/>
              <a:gd name="connsiteY46" fmla="*/ 552544 h 693378"/>
              <a:gd name="connsiteX47" fmla="*/ 551032 w 694966"/>
              <a:gd name="connsiteY47" fmla="*/ 577006 h 693378"/>
              <a:gd name="connsiteX48" fmla="*/ 537007 w 694966"/>
              <a:gd name="connsiteY48" fmla="*/ 583840 h 693378"/>
              <a:gd name="connsiteX49" fmla="*/ 526577 w 694966"/>
              <a:gd name="connsiteY49" fmla="*/ 579883 h 693378"/>
              <a:gd name="connsiteX50" fmla="*/ 503202 w 694966"/>
              <a:gd name="connsiteY50" fmla="*/ 492469 h 693378"/>
              <a:gd name="connsiteX51" fmla="*/ 501763 w 694966"/>
              <a:gd name="connsiteY51" fmla="*/ 449661 h 693378"/>
              <a:gd name="connsiteX52" fmla="*/ 489536 w 694966"/>
              <a:gd name="connsiteY52" fmla="*/ 446424 h 693378"/>
              <a:gd name="connsiteX53" fmla="*/ 347483 w 694966"/>
              <a:gd name="connsiteY53" fmla="*/ 353254 h 693378"/>
              <a:gd name="connsiteX54" fmla="*/ 205430 w 694966"/>
              <a:gd name="connsiteY54" fmla="*/ 446424 h 693378"/>
              <a:gd name="connsiteX55" fmla="*/ 193202 w 694966"/>
              <a:gd name="connsiteY55" fmla="*/ 449661 h 693378"/>
              <a:gd name="connsiteX56" fmla="*/ 191764 w 694966"/>
              <a:gd name="connsiteY56" fmla="*/ 492469 h 693378"/>
              <a:gd name="connsiteX57" fmla="*/ 168388 w 694966"/>
              <a:gd name="connsiteY57" fmla="*/ 579883 h 693378"/>
              <a:gd name="connsiteX58" fmla="*/ 157959 w 694966"/>
              <a:gd name="connsiteY58" fmla="*/ 583840 h 693378"/>
              <a:gd name="connsiteX59" fmla="*/ 144293 w 694966"/>
              <a:gd name="connsiteY59" fmla="*/ 577006 h 693378"/>
              <a:gd name="connsiteX60" fmla="*/ 147170 w 694966"/>
              <a:gd name="connsiteY60" fmla="*/ 552544 h 693378"/>
              <a:gd name="connsiteX61" fmla="*/ 158678 w 694966"/>
              <a:gd name="connsiteY61" fmla="*/ 503261 h 693378"/>
              <a:gd name="connsiteX62" fmla="*/ 151845 w 694966"/>
              <a:gd name="connsiteY62" fmla="*/ 463331 h 693378"/>
              <a:gd name="connsiteX63" fmla="*/ 104734 w 694966"/>
              <a:gd name="connsiteY63" fmla="*/ 538155 h 693378"/>
              <a:gd name="connsiteX64" fmla="*/ 87472 w 694966"/>
              <a:gd name="connsiteY64" fmla="*/ 555422 h 693378"/>
              <a:gd name="connsiteX65" fmla="*/ 69850 w 694966"/>
              <a:gd name="connsiteY65" fmla="*/ 538155 h 693378"/>
              <a:gd name="connsiteX66" fmla="*/ 196798 w 694966"/>
              <a:gd name="connsiteY66" fmla="*/ 412969 h 693378"/>
              <a:gd name="connsiteX67" fmla="*/ 222332 w 694966"/>
              <a:gd name="connsiteY67" fmla="*/ 406134 h 693378"/>
              <a:gd name="connsiteX68" fmla="*/ 182413 w 694966"/>
              <a:gd name="connsiteY68" fmla="*/ 373399 h 693378"/>
              <a:gd name="connsiteX69" fmla="*/ 135302 w 694966"/>
              <a:gd name="connsiteY69" fmla="*/ 393184 h 693378"/>
              <a:gd name="connsiteX70" fmla="*/ 110847 w 694966"/>
              <a:gd name="connsiteY70" fmla="*/ 395342 h 693378"/>
              <a:gd name="connsiteX71" fmla="*/ 109049 w 694966"/>
              <a:gd name="connsiteY71" fmla="*/ 370521 h 693378"/>
              <a:gd name="connsiteX72" fmla="*/ 188887 w 694966"/>
              <a:gd name="connsiteY72" fmla="*/ 339584 h 693378"/>
              <a:gd name="connsiteX73" fmla="*/ 255058 w 694966"/>
              <a:gd name="connsiteY73" fmla="*/ 394623 h 693378"/>
              <a:gd name="connsiteX74" fmla="*/ 330220 w 694966"/>
              <a:gd name="connsiteY74" fmla="*/ 260444 h 693378"/>
              <a:gd name="connsiteX75" fmla="*/ 330220 w 694966"/>
              <a:gd name="connsiteY75" fmla="*/ 17267 h 693378"/>
              <a:gd name="connsiteX76" fmla="*/ 347483 w 694966"/>
              <a:gd name="connsiteY76" fmla="*/ 0 h 69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94966" h="693378">
                <a:moveTo>
                  <a:pt x="504127" y="207962"/>
                </a:moveTo>
                <a:cubicBezTo>
                  <a:pt x="581037" y="207962"/>
                  <a:pt x="694966" y="316911"/>
                  <a:pt x="694966" y="467929"/>
                </a:cubicBezTo>
                <a:lnTo>
                  <a:pt x="694966" y="606722"/>
                </a:lnTo>
                <a:cubicBezTo>
                  <a:pt x="694966" y="654544"/>
                  <a:pt x="656151" y="693378"/>
                  <a:pt x="608351" y="693378"/>
                </a:cubicBezTo>
                <a:cubicBezTo>
                  <a:pt x="490469" y="693378"/>
                  <a:pt x="417512" y="612475"/>
                  <a:pt x="417512" y="537325"/>
                </a:cubicBezTo>
                <a:cubicBezTo>
                  <a:pt x="417512" y="527617"/>
                  <a:pt x="425419" y="520066"/>
                  <a:pt x="434763" y="520066"/>
                </a:cubicBezTo>
                <a:cubicBezTo>
                  <a:pt x="444467" y="520066"/>
                  <a:pt x="452374" y="527617"/>
                  <a:pt x="452374" y="537325"/>
                </a:cubicBezTo>
                <a:cubicBezTo>
                  <a:pt x="452374" y="595575"/>
                  <a:pt x="512033" y="658859"/>
                  <a:pt x="608351" y="658859"/>
                </a:cubicBezTo>
                <a:cubicBezTo>
                  <a:pt x="637103" y="658859"/>
                  <a:pt x="660464" y="635487"/>
                  <a:pt x="660464" y="606722"/>
                </a:cubicBezTo>
                <a:lnTo>
                  <a:pt x="660464" y="467929"/>
                </a:lnTo>
                <a:cubicBezTo>
                  <a:pt x="660464" y="339204"/>
                  <a:pt x="565583" y="242480"/>
                  <a:pt x="504127" y="242480"/>
                </a:cubicBezTo>
                <a:cubicBezTo>
                  <a:pt x="475375" y="242480"/>
                  <a:pt x="452374" y="265852"/>
                  <a:pt x="452374" y="294258"/>
                </a:cubicBezTo>
                <a:cubicBezTo>
                  <a:pt x="452374" y="303966"/>
                  <a:pt x="444467" y="311517"/>
                  <a:pt x="434763" y="311517"/>
                </a:cubicBezTo>
                <a:cubicBezTo>
                  <a:pt x="425419" y="311517"/>
                  <a:pt x="417512" y="303966"/>
                  <a:pt x="417512" y="294258"/>
                </a:cubicBezTo>
                <a:cubicBezTo>
                  <a:pt x="417512" y="246795"/>
                  <a:pt x="456327" y="207962"/>
                  <a:pt x="504127" y="207962"/>
                </a:cubicBezTo>
                <a:close/>
                <a:moveTo>
                  <a:pt x="190838" y="207962"/>
                </a:moveTo>
                <a:cubicBezTo>
                  <a:pt x="238638" y="207962"/>
                  <a:pt x="277452" y="246795"/>
                  <a:pt x="277452" y="294258"/>
                </a:cubicBezTo>
                <a:cubicBezTo>
                  <a:pt x="277452" y="303966"/>
                  <a:pt x="269905" y="311517"/>
                  <a:pt x="260202" y="311517"/>
                </a:cubicBezTo>
                <a:cubicBezTo>
                  <a:pt x="250498" y="311517"/>
                  <a:pt x="242951" y="303966"/>
                  <a:pt x="242951" y="294258"/>
                </a:cubicBezTo>
                <a:cubicBezTo>
                  <a:pt x="242951" y="265852"/>
                  <a:pt x="219590" y="242480"/>
                  <a:pt x="190838" y="242480"/>
                </a:cubicBezTo>
                <a:cubicBezTo>
                  <a:pt x="129382" y="242480"/>
                  <a:pt x="34861" y="339204"/>
                  <a:pt x="34861" y="467929"/>
                </a:cubicBezTo>
                <a:lnTo>
                  <a:pt x="34861" y="606722"/>
                </a:lnTo>
                <a:cubicBezTo>
                  <a:pt x="34861" y="635487"/>
                  <a:pt x="58222" y="658859"/>
                  <a:pt x="86973" y="658859"/>
                </a:cubicBezTo>
                <a:cubicBezTo>
                  <a:pt x="183291" y="658859"/>
                  <a:pt x="242951" y="595575"/>
                  <a:pt x="242951" y="537325"/>
                </a:cubicBezTo>
                <a:cubicBezTo>
                  <a:pt x="242951" y="527617"/>
                  <a:pt x="250498" y="520066"/>
                  <a:pt x="260202" y="520066"/>
                </a:cubicBezTo>
                <a:cubicBezTo>
                  <a:pt x="269905" y="520066"/>
                  <a:pt x="277452" y="527617"/>
                  <a:pt x="277452" y="537325"/>
                </a:cubicBezTo>
                <a:cubicBezTo>
                  <a:pt x="277452" y="612475"/>
                  <a:pt x="204495" y="693378"/>
                  <a:pt x="86973" y="693378"/>
                </a:cubicBezTo>
                <a:cubicBezTo>
                  <a:pt x="39174" y="693378"/>
                  <a:pt x="0" y="654544"/>
                  <a:pt x="0" y="606722"/>
                </a:cubicBezTo>
                <a:lnTo>
                  <a:pt x="0" y="467929"/>
                </a:lnTo>
                <a:cubicBezTo>
                  <a:pt x="0" y="316911"/>
                  <a:pt x="113928" y="207962"/>
                  <a:pt x="190838" y="207962"/>
                </a:cubicBezTo>
                <a:close/>
                <a:moveTo>
                  <a:pt x="347483" y="0"/>
                </a:moveTo>
                <a:cubicBezTo>
                  <a:pt x="357192" y="0"/>
                  <a:pt x="364745" y="7914"/>
                  <a:pt x="364745" y="17267"/>
                </a:cubicBezTo>
                <a:lnTo>
                  <a:pt x="364745" y="260444"/>
                </a:lnTo>
                <a:cubicBezTo>
                  <a:pt x="364745" y="343901"/>
                  <a:pt x="397111" y="376636"/>
                  <a:pt x="439907" y="394623"/>
                </a:cubicBezTo>
                <a:cubicBezTo>
                  <a:pt x="453213" y="365845"/>
                  <a:pt x="477308" y="344621"/>
                  <a:pt x="506079" y="339584"/>
                </a:cubicBezTo>
                <a:cubicBezTo>
                  <a:pt x="535568" y="333829"/>
                  <a:pt x="564698" y="345340"/>
                  <a:pt x="586276" y="370521"/>
                </a:cubicBezTo>
                <a:cubicBezTo>
                  <a:pt x="592389" y="377716"/>
                  <a:pt x="591670" y="388867"/>
                  <a:pt x="584118" y="395342"/>
                </a:cubicBezTo>
                <a:cubicBezTo>
                  <a:pt x="576925" y="401458"/>
                  <a:pt x="566137" y="400379"/>
                  <a:pt x="559663" y="393184"/>
                </a:cubicBezTo>
                <a:cubicBezTo>
                  <a:pt x="546357" y="376996"/>
                  <a:pt x="529814" y="370161"/>
                  <a:pt x="512912" y="373399"/>
                </a:cubicBezTo>
                <a:cubicBezTo>
                  <a:pt x="496009" y="376636"/>
                  <a:pt x="481624" y="388867"/>
                  <a:pt x="472993" y="406134"/>
                </a:cubicBezTo>
                <a:cubicBezTo>
                  <a:pt x="481264" y="408293"/>
                  <a:pt x="489536" y="410451"/>
                  <a:pt x="498527" y="412969"/>
                </a:cubicBezTo>
                <a:cubicBezTo>
                  <a:pt x="557505" y="428078"/>
                  <a:pt x="625116" y="444985"/>
                  <a:pt x="625116" y="538155"/>
                </a:cubicBezTo>
                <a:cubicBezTo>
                  <a:pt x="625116" y="547867"/>
                  <a:pt x="617204" y="555422"/>
                  <a:pt x="607853" y="555422"/>
                </a:cubicBezTo>
                <a:cubicBezTo>
                  <a:pt x="598143" y="555422"/>
                  <a:pt x="590591" y="547867"/>
                  <a:pt x="590591" y="538155"/>
                </a:cubicBezTo>
                <a:cubicBezTo>
                  <a:pt x="590591" y="495707"/>
                  <a:pt x="573329" y="476281"/>
                  <a:pt x="543120" y="463331"/>
                </a:cubicBezTo>
                <a:cubicBezTo>
                  <a:pt x="544199" y="478440"/>
                  <a:pt x="539884" y="491750"/>
                  <a:pt x="536287" y="503261"/>
                </a:cubicBezTo>
                <a:cubicBezTo>
                  <a:pt x="529455" y="524485"/>
                  <a:pt x="525858" y="535637"/>
                  <a:pt x="547796" y="552544"/>
                </a:cubicBezTo>
                <a:cubicBezTo>
                  <a:pt x="555707" y="558659"/>
                  <a:pt x="556786" y="569451"/>
                  <a:pt x="551032" y="577006"/>
                </a:cubicBezTo>
                <a:cubicBezTo>
                  <a:pt x="547436" y="581322"/>
                  <a:pt x="542401" y="583840"/>
                  <a:pt x="537007" y="583840"/>
                </a:cubicBezTo>
                <a:cubicBezTo>
                  <a:pt x="533770" y="583840"/>
                  <a:pt x="529814" y="582401"/>
                  <a:pt x="526577" y="579883"/>
                </a:cubicBezTo>
                <a:cubicBezTo>
                  <a:pt x="485580" y="547867"/>
                  <a:pt x="495649" y="515852"/>
                  <a:pt x="503202" y="492469"/>
                </a:cubicBezTo>
                <a:cubicBezTo>
                  <a:pt x="509315" y="474123"/>
                  <a:pt x="511473" y="462971"/>
                  <a:pt x="501763" y="449661"/>
                </a:cubicBezTo>
                <a:cubicBezTo>
                  <a:pt x="497807" y="448582"/>
                  <a:pt x="493851" y="447503"/>
                  <a:pt x="489536" y="446424"/>
                </a:cubicBezTo>
                <a:cubicBezTo>
                  <a:pt x="437749" y="433114"/>
                  <a:pt x="376612" y="417286"/>
                  <a:pt x="347483" y="353254"/>
                </a:cubicBezTo>
                <a:cubicBezTo>
                  <a:pt x="318353" y="417286"/>
                  <a:pt x="257216" y="433114"/>
                  <a:pt x="205430" y="446424"/>
                </a:cubicBezTo>
                <a:cubicBezTo>
                  <a:pt x="201114" y="447503"/>
                  <a:pt x="197518" y="448582"/>
                  <a:pt x="193202" y="449661"/>
                </a:cubicBezTo>
                <a:cubicBezTo>
                  <a:pt x="183492" y="462971"/>
                  <a:pt x="185650" y="474123"/>
                  <a:pt x="191764" y="492469"/>
                </a:cubicBezTo>
                <a:cubicBezTo>
                  <a:pt x="199316" y="515852"/>
                  <a:pt x="209745" y="547867"/>
                  <a:pt x="168388" y="579883"/>
                </a:cubicBezTo>
                <a:cubicBezTo>
                  <a:pt x="165151" y="582401"/>
                  <a:pt x="161555" y="583840"/>
                  <a:pt x="157959" y="583840"/>
                </a:cubicBezTo>
                <a:cubicBezTo>
                  <a:pt x="152564" y="583840"/>
                  <a:pt x="147529" y="581322"/>
                  <a:pt x="144293" y="577006"/>
                </a:cubicBezTo>
                <a:cubicBezTo>
                  <a:pt x="138179" y="569451"/>
                  <a:pt x="139618" y="558659"/>
                  <a:pt x="147170" y="552544"/>
                </a:cubicBezTo>
                <a:cubicBezTo>
                  <a:pt x="169107" y="535637"/>
                  <a:pt x="165511" y="524485"/>
                  <a:pt x="158678" y="503261"/>
                </a:cubicBezTo>
                <a:cubicBezTo>
                  <a:pt x="155082" y="491750"/>
                  <a:pt x="150766" y="478440"/>
                  <a:pt x="151845" y="463331"/>
                </a:cubicBezTo>
                <a:cubicBezTo>
                  <a:pt x="121636" y="476281"/>
                  <a:pt x="104734" y="495707"/>
                  <a:pt x="104734" y="538155"/>
                </a:cubicBezTo>
                <a:cubicBezTo>
                  <a:pt x="104734" y="547867"/>
                  <a:pt x="96822" y="555422"/>
                  <a:pt x="87472" y="555422"/>
                </a:cubicBezTo>
                <a:cubicBezTo>
                  <a:pt x="77762" y="555422"/>
                  <a:pt x="69850" y="547867"/>
                  <a:pt x="69850" y="538155"/>
                </a:cubicBezTo>
                <a:cubicBezTo>
                  <a:pt x="69850" y="444985"/>
                  <a:pt x="137460" y="428078"/>
                  <a:pt x="196798" y="412969"/>
                </a:cubicBezTo>
                <a:cubicBezTo>
                  <a:pt x="205430" y="410451"/>
                  <a:pt x="214061" y="408293"/>
                  <a:pt x="222332" y="406134"/>
                </a:cubicBezTo>
                <a:cubicBezTo>
                  <a:pt x="213341" y="388867"/>
                  <a:pt x="198956" y="376636"/>
                  <a:pt x="182413" y="373399"/>
                </a:cubicBezTo>
                <a:cubicBezTo>
                  <a:pt x="165151" y="370161"/>
                  <a:pt x="148968" y="376996"/>
                  <a:pt x="135302" y="393184"/>
                </a:cubicBezTo>
                <a:cubicBezTo>
                  <a:pt x="129188" y="400379"/>
                  <a:pt x="118040" y="401458"/>
                  <a:pt x="110847" y="395342"/>
                </a:cubicBezTo>
                <a:cubicBezTo>
                  <a:pt x="103655" y="388867"/>
                  <a:pt x="102576" y="377716"/>
                  <a:pt x="109049" y="370521"/>
                </a:cubicBezTo>
                <a:cubicBezTo>
                  <a:pt x="130267" y="345340"/>
                  <a:pt x="159757" y="333829"/>
                  <a:pt x="188887" y="339584"/>
                </a:cubicBezTo>
                <a:cubicBezTo>
                  <a:pt x="217657" y="344621"/>
                  <a:pt x="241752" y="365845"/>
                  <a:pt x="255058" y="394623"/>
                </a:cubicBezTo>
                <a:cubicBezTo>
                  <a:pt x="298214" y="376636"/>
                  <a:pt x="330220" y="343901"/>
                  <a:pt x="330220" y="260444"/>
                </a:cubicBezTo>
                <a:lnTo>
                  <a:pt x="330220" y="17267"/>
                </a:lnTo>
                <a:cubicBezTo>
                  <a:pt x="330220" y="7914"/>
                  <a:pt x="338132" y="0"/>
                  <a:pt x="3474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7" name="Freeform 54">
            <a:extLst>
              <a:ext uri="{FF2B5EF4-FFF2-40B4-BE49-F238E27FC236}">
                <a16:creationId xmlns:a16="http://schemas.microsoft.com/office/drawing/2014/main" id="{F3777CCB-93BB-85EA-9B40-095AB8F3F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564" y="3682775"/>
            <a:ext cx="354110" cy="257135"/>
          </a:xfrm>
          <a:custGeom>
            <a:avLst/>
            <a:gdLst>
              <a:gd name="connsiteX0" fmla="*/ 249071 w 764815"/>
              <a:gd name="connsiteY0" fmla="*/ 199444 h 555367"/>
              <a:gd name="connsiteX1" fmla="*/ 297359 w 764815"/>
              <a:gd name="connsiteY1" fmla="*/ 216084 h 555367"/>
              <a:gd name="connsiteX2" fmla="*/ 348889 w 764815"/>
              <a:gd name="connsiteY2" fmla="*/ 364318 h 555367"/>
              <a:gd name="connsiteX3" fmla="*/ 348889 w 764815"/>
              <a:gd name="connsiteY3" fmla="*/ 538097 h 555367"/>
              <a:gd name="connsiteX4" fmla="*/ 331592 w 764815"/>
              <a:gd name="connsiteY4" fmla="*/ 555367 h 555367"/>
              <a:gd name="connsiteX5" fmla="*/ 314295 w 764815"/>
              <a:gd name="connsiteY5" fmla="*/ 538097 h 555367"/>
              <a:gd name="connsiteX6" fmla="*/ 314295 w 764815"/>
              <a:gd name="connsiteY6" fmla="*/ 364318 h 555367"/>
              <a:gd name="connsiteX7" fmla="*/ 277179 w 764815"/>
              <a:gd name="connsiteY7" fmla="*/ 244508 h 555367"/>
              <a:gd name="connsiteX8" fmla="*/ 197901 w 764815"/>
              <a:gd name="connsiteY8" fmla="*/ 241989 h 555367"/>
              <a:gd name="connsiteX9" fmla="*/ 175920 w 764815"/>
              <a:gd name="connsiteY9" fmla="*/ 231195 h 555367"/>
              <a:gd name="connsiteX10" fmla="*/ 186730 w 764815"/>
              <a:gd name="connsiteY10" fmla="*/ 209248 h 555367"/>
              <a:gd name="connsiteX11" fmla="*/ 249071 w 764815"/>
              <a:gd name="connsiteY11" fmla="*/ 199444 h 555367"/>
              <a:gd name="connsiteX12" fmla="*/ 517105 w 764815"/>
              <a:gd name="connsiteY12" fmla="*/ 199444 h 555367"/>
              <a:gd name="connsiteX13" fmla="*/ 579311 w 764815"/>
              <a:gd name="connsiteY13" fmla="*/ 209248 h 555367"/>
              <a:gd name="connsiteX14" fmla="*/ 590482 w 764815"/>
              <a:gd name="connsiteY14" fmla="*/ 231195 h 555367"/>
              <a:gd name="connsiteX15" fmla="*/ 568500 w 764815"/>
              <a:gd name="connsiteY15" fmla="*/ 241989 h 555367"/>
              <a:gd name="connsiteX16" fmla="*/ 488862 w 764815"/>
              <a:gd name="connsiteY16" fmla="*/ 244508 h 555367"/>
              <a:gd name="connsiteX17" fmla="*/ 452106 w 764815"/>
              <a:gd name="connsiteY17" fmla="*/ 364318 h 555367"/>
              <a:gd name="connsiteX18" fmla="*/ 452106 w 764815"/>
              <a:gd name="connsiteY18" fmla="*/ 537738 h 555367"/>
              <a:gd name="connsiteX19" fmla="*/ 434809 w 764815"/>
              <a:gd name="connsiteY19" fmla="*/ 555367 h 555367"/>
              <a:gd name="connsiteX20" fmla="*/ 417512 w 764815"/>
              <a:gd name="connsiteY20" fmla="*/ 537738 h 555367"/>
              <a:gd name="connsiteX21" fmla="*/ 417512 w 764815"/>
              <a:gd name="connsiteY21" fmla="*/ 364318 h 555367"/>
              <a:gd name="connsiteX22" fmla="*/ 468682 w 764815"/>
              <a:gd name="connsiteY22" fmla="*/ 216084 h 555367"/>
              <a:gd name="connsiteX23" fmla="*/ 517105 w 764815"/>
              <a:gd name="connsiteY23" fmla="*/ 199444 h 555367"/>
              <a:gd name="connsiteX24" fmla="*/ 148554 w 764815"/>
              <a:gd name="connsiteY24" fmla="*/ 1207 h 555367"/>
              <a:gd name="connsiteX25" fmla="*/ 247242 w 764815"/>
              <a:gd name="connsiteY25" fmla="*/ 33704 h 555367"/>
              <a:gd name="connsiteX26" fmla="*/ 270275 w 764815"/>
              <a:gd name="connsiteY26" fmla="*/ 141879 h 555367"/>
              <a:gd name="connsiteX27" fmla="*/ 247962 w 764815"/>
              <a:gd name="connsiteY27" fmla="*/ 151223 h 555367"/>
              <a:gd name="connsiteX28" fmla="*/ 238245 w 764815"/>
              <a:gd name="connsiteY28" fmla="*/ 128582 h 555367"/>
              <a:gd name="connsiteX29" fmla="*/ 222770 w 764815"/>
              <a:gd name="connsiteY29" fmla="*/ 58501 h 555367"/>
              <a:gd name="connsiteX30" fmla="*/ 126680 w 764815"/>
              <a:gd name="connsiteY30" fmla="*/ 42329 h 555367"/>
              <a:gd name="connsiteX31" fmla="*/ 34909 w 764815"/>
              <a:gd name="connsiteY31" fmla="*/ 225257 h 555367"/>
              <a:gd name="connsiteX32" fmla="*/ 127760 w 764815"/>
              <a:gd name="connsiteY32" fmla="*/ 409263 h 555367"/>
              <a:gd name="connsiteX33" fmla="*/ 222770 w 764815"/>
              <a:gd name="connsiteY33" fmla="*/ 392372 h 555367"/>
              <a:gd name="connsiteX34" fmla="*/ 238245 w 764815"/>
              <a:gd name="connsiteY34" fmla="*/ 321932 h 555367"/>
              <a:gd name="connsiteX35" fmla="*/ 247962 w 764815"/>
              <a:gd name="connsiteY35" fmla="*/ 299650 h 555367"/>
              <a:gd name="connsiteX36" fmla="*/ 270275 w 764815"/>
              <a:gd name="connsiteY36" fmla="*/ 308994 h 555367"/>
              <a:gd name="connsiteX37" fmla="*/ 247242 w 764815"/>
              <a:gd name="connsiteY37" fmla="*/ 417170 h 555367"/>
              <a:gd name="connsiteX38" fmla="*/ 163388 w 764815"/>
              <a:gd name="connsiteY38" fmla="*/ 450593 h 555367"/>
              <a:gd name="connsiteX39" fmla="*/ 113364 w 764815"/>
              <a:gd name="connsiteY39" fmla="*/ 440530 h 555367"/>
              <a:gd name="connsiteX40" fmla="*/ 0 w 764815"/>
              <a:gd name="connsiteY40" fmla="*/ 225257 h 555367"/>
              <a:gd name="connsiteX41" fmla="*/ 111925 w 764815"/>
              <a:gd name="connsiteY41" fmla="*/ 11062 h 555367"/>
              <a:gd name="connsiteX42" fmla="*/ 148554 w 764815"/>
              <a:gd name="connsiteY42" fmla="*/ 1207 h 555367"/>
              <a:gd name="connsiteX43" fmla="*/ 615963 w 764815"/>
              <a:gd name="connsiteY43" fmla="*/ 853 h 555367"/>
              <a:gd name="connsiteX44" fmla="*/ 651811 w 764815"/>
              <a:gd name="connsiteY44" fmla="*/ 10343 h 555367"/>
              <a:gd name="connsiteX45" fmla="*/ 764815 w 764815"/>
              <a:gd name="connsiteY45" fmla="*/ 225257 h 555367"/>
              <a:gd name="connsiteX46" fmla="*/ 653250 w 764815"/>
              <a:gd name="connsiteY46" fmla="*/ 439811 h 555367"/>
              <a:gd name="connsiteX47" fmla="*/ 601427 w 764815"/>
              <a:gd name="connsiteY47" fmla="*/ 450593 h 555367"/>
              <a:gd name="connsiteX48" fmla="*/ 517933 w 764815"/>
              <a:gd name="connsiteY48" fmla="*/ 417170 h 555367"/>
              <a:gd name="connsiteX49" fmla="*/ 494540 w 764815"/>
              <a:gd name="connsiteY49" fmla="*/ 308994 h 555367"/>
              <a:gd name="connsiteX50" fmla="*/ 517213 w 764815"/>
              <a:gd name="connsiteY50" fmla="*/ 299650 h 555367"/>
              <a:gd name="connsiteX51" fmla="*/ 526570 w 764815"/>
              <a:gd name="connsiteY51" fmla="*/ 321932 h 555367"/>
              <a:gd name="connsiteX52" fmla="*/ 542405 w 764815"/>
              <a:gd name="connsiteY52" fmla="*/ 392372 h 555367"/>
              <a:gd name="connsiteX53" fmla="*/ 638495 w 764815"/>
              <a:gd name="connsiteY53" fmla="*/ 408544 h 555367"/>
              <a:gd name="connsiteX54" fmla="*/ 730266 w 764815"/>
              <a:gd name="connsiteY54" fmla="*/ 225257 h 555367"/>
              <a:gd name="connsiteX55" fmla="*/ 637415 w 764815"/>
              <a:gd name="connsiteY55" fmla="*/ 41610 h 555367"/>
              <a:gd name="connsiteX56" fmla="*/ 542405 w 764815"/>
              <a:gd name="connsiteY56" fmla="*/ 58501 h 555367"/>
              <a:gd name="connsiteX57" fmla="*/ 526570 w 764815"/>
              <a:gd name="connsiteY57" fmla="*/ 128582 h 555367"/>
              <a:gd name="connsiteX58" fmla="*/ 517213 w 764815"/>
              <a:gd name="connsiteY58" fmla="*/ 151223 h 555367"/>
              <a:gd name="connsiteX59" fmla="*/ 494540 w 764815"/>
              <a:gd name="connsiteY59" fmla="*/ 141879 h 555367"/>
              <a:gd name="connsiteX60" fmla="*/ 517933 w 764815"/>
              <a:gd name="connsiteY60" fmla="*/ 33704 h 555367"/>
              <a:gd name="connsiteX61" fmla="*/ 615963 w 764815"/>
              <a:gd name="connsiteY61" fmla="*/ 853 h 55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764815" h="555367">
                <a:moveTo>
                  <a:pt x="249071" y="199444"/>
                </a:moveTo>
                <a:cubicBezTo>
                  <a:pt x="267539" y="200613"/>
                  <a:pt x="283665" y="206190"/>
                  <a:pt x="297359" y="216084"/>
                </a:cubicBezTo>
                <a:cubicBezTo>
                  <a:pt x="331592" y="240550"/>
                  <a:pt x="348889" y="290561"/>
                  <a:pt x="348889" y="364318"/>
                </a:cubicBezTo>
                <a:lnTo>
                  <a:pt x="348889" y="538097"/>
                </a:lnTo>
                <a:cubicBezTo>
                  <a:pt x="348889" y="547812"/>
                  <a:pt x="340962" y="555367"/>
                  <a:pt x="331592" y="555367"/>
                </a:cubicBezTo>
                <a:cubicBezTo>
                  <a:pt x="321863" y="555367"/>
                  <a:pt x="314295" y="547812"/>
                  <a:pt x="314295" y="538097"/>
                </a:cubicBezTo>
                <a:lnTo>
                  <a:pt x="314295" y="364318"/>
                </a:lnTo>
                <a:cubicBezTo>
                  <a:pt x="314295" y="303154"/>
                  <a:pt x="301323" y="261778"/>
                  <a:pt x="277179" y="244508"/>
                </a:cubicBezTo>
                <a:cubicBezTo>
                  <a:pt x="259161" y="231195"/>
                  <a:pt x="232495" y="230476"/>
                  <a:pt x="197901" y="241989"/>
                </a:cubicBezTo>
                <a:cubicBezTo>
                  <a:pt x="188892" y="245227"/>
                  <a:pt x="178802" y="240190"/>
                  <a:pt x="175920" y="231195"/>
                </a:cubicBezTo>
                <a:cubicBezTo>
                  <a:pt x="173037" y="221841"/>
                  <a:pt x="177721" y="212126"/>
                  <a:pt x="186730" y="209248"/>
                </a:cubicBezTo>
                <a:cubicBezTo>
                  <a:pt x="209793" y="201513"/>
                  <a:pt x="230603" y="198274"/>
                  <a:pt x="249071" y="199444"/>
                </a:cubicBezTo>
                <a:close/>
                <a:moveTo>
                  <a:pt x="517105" y="199444"/>
                </a:moveTo>
                <a:cubicBezTo>
                  <a:pt x="535618" y="198274"/>
                  <a:pt x="556429" y="201513"/>
                  <a:pt x="579311" y="209248"/>
                </a:cubicBezTo>
                <a:cubicBezTo>
                  <a:pt x="588320" y="212126"/>
                  <a:pt x="593365" y="221841"/>
                  <a:pt x="590482" y="231195"/>
                </a:cubicBezTo>
                <a:cubicBezTo>
                  <a:pt x="587599" y="240190"/>
                  <a:pt x="577509" y="245227"/>
                  <a:pt x="568500" y="241989"/>
                </a:cubicBezTo>
                <a:cubicBezTo>
                  <a:pt x="533546" y="230476"/>
                  <a:pt x="506880" y="231195"/>
                  <a:pt x="488862" y="244508"/>
                </a:cubicBezTo>
                <a:cubicBezTo>
                  <a:pt x="464718" y="261778"/>
                  <a:pt x="452106" y="303154"/>
                  <a:pt x="452106" y="364318"/>
                </a:cubicBezTo>
                <a:lnTo>
                  <a:pt x="452106" y="537738"/>
                </a:lnTo>
                <a:cubicBezTo>
                  <a:pt x="452106" y="547812"/>
                  <a:pt x="444538" y="555367"/>
                  <a:pt x="434809" y="555367"/>
                </a:cubicBezTo>
                <a:cubicBezTo>
                  <a:pt x="425079" y="555367"/>
                  <a:pt x="417512" y="547812"/>
                  <a:pt x="417512" y="537738"/>
                </a:cubicBezTo>
                <a:lnTo>
                  <a:pt x="417512" y="364318"/>
                </a:lnTo>
                <a:cubicBezTo>
                  <a:pt x="417512" y="290561"/>
                  <a:pt x="434448" y="240550"/>
                  <a:pt x="468682" y="216084"/>
                </a:cubicBezTo>
                <a:cubicBezTo>
                  <a:pt x="482376" y="206190"/>
                  <a:pt x="498592" y="200613"/>
                  <a:pt x="517105" y="199444"/>
                </a:cubicBezTo>
                <a:close/>
                <a:moveTo>
                  <a:pt x="148554" y="1207"/>
                </a:moveTo>
                <a:cubicBezTo>
                  <a:pt x="185296" y="-3223"/>
                  <a:pt x="221330" y="8367"/>
                  <a:pt x="247242" y="33704"/>
                </a:cubicBezTo>
                <a:cubicBezTo>
                  <a:pt x="276753" y="62814"/>
                  <a:pt x="285390" y="104143"/>
                  <a:pt x="270275" y="141879"/>
                </a:cubicBezTo>
                <a:cubicBezTo>
                  <a:pt x="266676" y="150504"/>
                  <a:pt x="256599" y="154817"/>
                  <a:pt x="247962" y="151223"/>
                </a:cubicBezTo>
                <a:cubicBezTo>
                  <a:pt x="238964" y="147629"/>
                  <a:pt x="234646" y="137566"/>
                  <a:pt x="238245" y="128582"/>
                </a:cubicBezTo>
                <a:cubicBezTo>
                  <a:pt x="248322" y="104143"/>
                  <a:pt x="242203" y="77908"/>
                  <a:pt x="222770" y="58501"/>
                </a:cubicBezTo>
                <a:cubicBezTo>
                  <a:pt x="198297" y="34422"/>
                  <a:pt x="160869" y="27953"/>
                  <a:pt x="126680" y="42329"/>
                </a:cubicBezTo>
                <a:cubicBezTo>
                  <a:pt x="50744" y="82221"/>
                  <a:pt x="34909" y="144395"/>
                  <a:pt x="34909" y="225257"/>
                </a:cubicBezTo>
                <a:cubicBezTo>
                  <a:pt x="34909" y="306478"/>
                  <a:pt x="50744" y="368652"/>
                  <a:pt x="127760" y="409263"/>
                </a:cubicBezTo>
                <a:cubicBezTo>
                  <a:pt x="160509" y="422920"/>
                  <a:pt x="198297" y="416451"/>
                  <a:pt x="222770" y="392372"/>
                </a:cubicBezTo>
                <a:cubicBezTo>
                  <a:pt x="242203" y="372965"/>
                  <a:pt x="248322" y="346730"/>
                  <a:pt x="238245" y="321932"/>
                </a:cubicBezTo>
                <a:cubicBezTo>
                  <a:pt x="234646" y="313307"/>
                  <a:pt x="238964" y="303244"/>
                  <a:pt x="247962" y="299650"/>
                </a:cubicBezTo>
                <a:cubicBezTo>
                  <a:pt x="256599" y="296056"/>
                  <a:pt x="266676" y="300009"/>
                  <a:pt x="270275" y="308994"/>
                </a:cubicBezTo>
                <a:cubicBezTo>
                  <a:pt x="285390" y="346730"/>
                  <a:pt x="276753" y="388059"/>
                  <a:pt x="247242" y="417170"/>
                </a:cubicBezTo>
                <a:cubicBezTo>
                  <a:pt x="224929" y="439092"/>
                  <a:pt x="194698" y="450593"/>
                  <a:pt x="163388" y="450593"/>
                </a:cubicBezTo>
                <a:cubicBezTo>
                  <a:pt x="146474" y="450593"/>
                  <a:pt x="129559" y="447358"/>
                  <a:pt x="113364" y="440530"/>
                </a:cubicBezTo>
                <a:cubicBezTo>
                  <a:pt x="13675" y="388419"/>
                  <a:pt x="0" y="306119"/>
                  <a:pt x="0" y="225257"/>
                </a:cubicBezTo>
                <a:cubicBezTo>
                  <a:pt x="0" y="144395"/>
                  <a:pt x="13675" y="62455"/>
                  <a:pt x="111925" y="11062"/>
                </a:cubicBezTo>
                <a:cubicBezTo>
                  <a:pt x="123981" y="5941"/>
                  <a:pt x="136307" y="2684"/>
                  <a:pt x="148554" y="1207"/>
                </a:cubicBezTo>
                <a:close/>
                <a:moveTo>
                  <a:pt x="615963" y="853"/>
                </a:moveTo>
                <a:cubicBezTo>
                  <a:pt x="628036" y="2257"/>
                  <a:pt x="640115" y="5402"/>
                  <a:pt x="651811" y="10343"/>
                </a:cubicBezTo>
                <a:cubicBezTo>
                  <a:pt x="751500" y="62455"/>
                  <a:pt x="764815" y="144395"/>
                  <a:pt x="764815" y="225257"/>
                </a:cubicBezTo>
                <a:cubicBezTo>
                  <a:pt x="764815" y="306119"/>
                  <a:pt x="751500" y="388419"/>
                  <a:pt x="653250" y="439811"/>
                </a:cubicBezTo>
                <a:cubicBezTo>
                  <a:pt x="635976" y="446999"/>
                  <a:pt x="618341" y="450593"/>
                  <a:pt x="601427" y="450593"/>
                </a:cubicBezTo>
                <a:cubicBezTo>
                  <a:pt x="569757" y="450593"/>
                  <a:pt x="539886" y="439092"/>
                  <a:pt x="517933" y="417170"/>
                </a:cubicBezTo>
                <a:cubicBezTo>
                  <a:pt x="488422" y="388059"/>
                  <a:pt x="479425" y="346730"/>
                  <a:pt x="494540" y="308994"/>
                </a:cubicBezTo>
                <a:cubicBezTo>
                  <a:pt x="498139" y="300009"/>
                  <a:pt x="508216" y="296056"/>
                  <a:pt x="517213" y="299650"/>
                </a:cubicBezTo>
                <a:cubicBezTo>
                  <a:pt x="526211" y="303244"/>
                  <a:pt x="530169" y="313307"/>
                  <a:pt x="526570" y="321932"/>
                </a:cubicBezTo>
                <a:cubicBezTo>
                  <a:pt x="516853" y="346730"/>
                  <a:pt x="522612" y="372965"/>
                  <a:pt x="542405" y="392372"/>
                </a:cubicBezTo>
                <a:cubicBezTo>
                  <a:pt x="566518" y="416451"/>
                  <a:pt x="604666" y="422920"/>
                  <a:pt x="638495" y="408544"/>
                </a:cubicBezTo>
                <a:cubicBezTo>
                  <a:pt x="714431" y="368652"/>
                  <a:pt x="730266" y="306478"/>
                  <a:pt x="730266" y="225257"/>
                </a:cubicBezTo>
                <a:cubicBezTo>
                  <a:pt x="730266" y="144395"/>
                  <a:pt x="714431" y="82221"/>
                  <a:pt x="637415" y="41610"/>
                </a:cubicBezTo>
                <a:cubicBezTo>
                  <a:pt x="604666" y="27953"/>
                  <a:pt x="566518" y="34422"/>
                  <a:pt x="542405" y="58501"/>
                </a:cubicBezTo>
                <a:cubicBezTo>
                  <a:pt x="522612" y="77908"/>
                  <a:pt x="516853" y="104143"/>
                  <a:pt x="526570" y="128582"/>
                </a:cubicBezTo>
                <a:cubicBezTo>
                  <a:pt x="530169" y="137566"/>
                  <a:pt x="526211" y="147629"/>
                  <a:pt x="517213" y="151223"/>
                </a:cubicBezTo>
                <a:cubicBezTo>
                  <a:pt x="508216" y="154817"/>
                  <a:pt x="498139" y="150504"/>
                  <a:pt x="494540" y="141879"/>
                </a:cubicBezTo>
                <a:cubicBezTo>
                  <a:pt x="479425" y="104143"/>
                  <a:pt x="488422" y="62814"/>
                  <a:pt x="517933" y="33704"/>
                </a:cubicBezTo>
                <a:cubicBezTo>
                  <a:pt x="543575" y="8097"/>
                  <a:pt x="579744" y="-3358"/>
                  <a:pt x="615963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8" name="Shape 31130">
            <a:extLst>
              <a:ext uri="{FF2B5EF4-FFF2-40B4-BE49-F238E27FC236}">
                <a16:creationId xmlns:a16="http://schemas.microsoft.com/office/drawing/2014/main" id="{0C4AF316-41A9-D2F7-376C-7CA76E95F637}"/>
              </a:ext>
            </a:extLst>
          </p:cNvPr>
          <p:cNvSpPr/>
          <p:nvPr/>
        </p:nvSpPr>
        <p:spPr>
          <a:xfrm>
            <a:off x="3505609" y="2770744"/>
            <a:ext cx="468000" cy="468000"/>
          </a:xfrm>
          <a:prstGeom prst="ellipse">
            <a:avLst/>
          </a:prstGeom>
          <a:solidFill>
            <a:srgbClr val="73A79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9" name="Freeform 153">
            <a:extLst>
              <a:ext uri="{FF2B5EF4-FFF2-40B4-BE49-F238E27FC236}">
                <a16:creationId xmlns:a16="http://schemas.microsoft.com/office/drawing/2014/main" id="{BF4D34EC-FC7D-F130-D0F8-B5D45AC46ECD}"/>
              </a:ext>
            </a:extLst>
          </p:cNvPr>
          <p:cNvSpPr>
            <a:spLocks noEditPoints="1"/>
          </p:cNvSpPr>
          <p:nvPr/>
        </p:nvSpPr>
        <p:spPr bwMode="auto">
          <a:xfrm rot="3195071">
            <a:off x="3657952" y="2816616"/>
            <a:ext cx="180000" cy="360000"/>
          </a:xfrm>
          <a:custGeom>
            <a:avLst/>
            <a:gdLst>
              <a:gd name="T0" fmla="*/ 0 w 118"/>
              <a:gd name="T1" fmla="*/ 59 h 119"/>
              <a:gd name="T2" fmla="*/ 118 w 118"/>
              <a:gd name="T3" fmla="*/ 59 h 119"/>
              <a:gd name="T4" fmla="*/ 111 w 118"/>
              <a:gd name="T5" fmla="*/ 57 h 119"/>
              <a:gd name="T6" fmla="*/ 83 w 118"/>
              <a:gd name="T7" fmla="*/ 33 h 119"/>
              <a:gd name="T8" fmla="*/ 111 w 118"/>
              <a:gd name="T9" fmla="*/ 57 h 119"/>
              <a:gd name="T10" fmla="*/ 41 w 118"/>
              <a:gd name="T11" fmla="*/ 91 h 119"/>
              <a:gd name="T12" fmla="*/ 57 w 118"/>
              <a:gd name="T13" fmla="*/ 111 h 119"/>
              <a:gd name="T14" fmla="*/ 61 w 118"/>
              <a:gd name="T15" fmla="*/ 8 h 119"/>
              <a:gd name="T16" fmla="*/ 61 w 118"/>
              <a:gd name="T17" fmla="*/ 34 h 119"/>
              <a:gd name="T18" fmla="*/ 61 w 118"/>
              <a:gd name="T19" fmla="*/ 8 h 119"/>
              <a:gd name="T20" fmla="*/ 95 w 118"/>
              <a:gd name="T21" fmla="*/ 22 h 119"/>
              <a:gd name="T22" fmla="*/ 67 w 118"/>
              <a:gd name="T23" fmla="*/ 8 h 119"/>
              <a:gd name="T24" fmla="*/ 57 w 118"/>
              <a:gd name="T25" fmla="*/ 34 h 119"/>
              <a:gd name="T26" fmla="*/ 57 w 118"/>
              <a:gd name="T27" fmla="*/ 8 h 119"/>
              <a:gd name="T28" fmla="*/ 36 w 118"/>
              <a:gd name="T29" fmla="*/ 30 h 119"/>
              <a:gd name="T30" fmla="*/ 50 w 118"/>
              <a:gd name="T31" fmla="*/ 8 h 119"/>
              <a:gd name="T32" fmla="*/ 38 w 118"/>
              <a:gd name="T33" fmla="*/ 35 h 119"/>
              <a:gd name="T34" fmla="*/ 57 w 118"/>
              <a:gd name="T35" fmla="*/ 57 h 119"/>
              <a:gd name="T36" fmla="*/ 38 w 118"/>
              <a:gd name="T37" fmla="*/ 35 h 119"/>
              <a:gd name="T38" fmla="*/ 57 w 118"/>
              <a:gd name="T39" fmla="*/ 84 h 119"/>
              <a:gd name="T40" fmla="*/ 34 w 118"/>
              <a:gd name="T41" fmla="*/ 61 h 119"/>
              <a:gd name="T42" fmla="*/ 50 w 118"/>
              <a:gd name="T43" fmla="*/ 110 h 119"/>
              <a:gd name="T44" fmla="*/ 38 w 118"/>
              <a:gd name="T45" fmla="*/ 92 h 119"/>
              <a:gd name="T46" fmla="*/ 61 w 118"/>
              <a:gd name="T47" fmla="*/ 111 h 119"/>
              <a:gd name="T48" fmla="*/ 77 w 118"/>
              <a:gd name="T49" fmla="*/ 91 h 119"/>
              <a:gd name="T50" fmla="*/ 61 w 118"/>
              <a:gd name="T51" fmla="*/ 111 h 119"/>
              <a:gd name="T52" fmla="*/ 93 w 118"/>
              <a:gd name="T53" fmla="*/ 99 h 119"/>
              <a:gd name="T54" fmla="*/ 80 w 118"/>
              <a:gd name="T55" fmla="*/ 92 h 119"/>
              <a:gd name="T56" fmla="*/ 61 w 118"/>
              <a:gd name="T57" fmla="*/ 84 h 119"/>
              <a:gd name="T58" fmla="*/ 84 w 118"/>
              <a:gd name="T59" fmla="*/ 61 h 119"/>
              <a:gd name="T60" fmla="*/ 61 w 118"/>
              <a:gd name="T61" fmla="*/ 57 h 119"/>
              <a:gd name="T62" fmla="*/ 80 w 118"/>
              <a:gd name="T63" fmla="*/ 35 h 119"/>
              <a:gd name="T64" fmla="*/ 61 w 118"/>
              <a:gd name="T65" fmla="*/ 57 h 119"/>
              <a:gd name="T66" fmla="*/ 35 w 118"/>
              <a:gd name="T67" fmla="*/ 33 h 119"/>
              <a:gd name="T68" fmla="*/ 7 w 118"/>
              <a:gd name="T69" fmla="*/ 57 h 119"/>
              <a:gd name="T70" fmla="*/ 7 w 118"/>
              <a:gd name="T71" fmla="*/ 61 h 119"/>
              <a:gd name="T72" fmla="*/ 36 w 118"/>
              <a:gd name="T73" fmla="*/ 89 h 119"/>
              <a:gd name="T74" fmla="*/ 7 w 118"/>
              <a:gd name="T75" fmla="*/ 61 h 119"/>
              <a:gd name="T76" fmla="*/ 82 w 118"/>
              <a:gd name="T77" fmla="*/ 89 h 119"/>
              <a:gd name="T78" fmla="*/ 111 w 118"/>
              <a:gd name="T79" fmla="*/ 61 h 119"/>
              <a:gd name="T80" fmla="*/ 95 w 118"/>
              <a:gd name="T81" fmla="*/ 9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8" h="119">
                <a:moveTo>
                  <a:pt x="59" y="0"/>
                </a:moveTo>
                <a:cubicBezTo>
                  <a:pt x="26" y="0"/>
                  <a:pt x="0" y="27"/>
                  <a:pt x="0" y="59"/>
                </a:cubicBezTo>
                <a:cubicBezTo>
                  <a:pt x="0" y="92"/>
                  <a:pt x="26" y="119"/>
                  <a:pt x="59" y="119"/>
                </a:cubicBezTo>
                <a:cubicBezTo>
                  <a:pt x="92" y="119"/>
                  <a:pt x="118" y="92"/>
                  <a:pt x="118" y="59"/>
                </a:cubicBezTo>
                <a:cubicBezTo>
                  <a:pt x="118" y="27"/>
                  <a:pt x="92" y="0"/>
                  <a:pt x="59" y="0"/>
                </a:cubicBezTo>
                <a:close/>
                <a:moveTo>
                  <a:pt x="111" y="57"/>
                </a:moveTo>
                <a:cubicBezTo>
                  <a:pt x="88" y="57"/>
                  <a:pt x="88" y="57"/>
                  <a:pt x="88" y="57"/>
                </a:cubicBezTo>
                <a:cubicBezTo>
                  <a:pt x="87" y="49"/>
                  <a:pt x="86" y="41"/>
                  <a:pt x="83" y="33"/>
                </a:cubicBezTo>
                <a:cubicBezTo>
                  <a:pt x="88" y="31"/>
                  <a:pt x="93" y="28"/>
                  <a:pt x="98" y="25"/>
                </a:cubicBezTo>
                <a:cubicBezTo>
                  <a:pt x="105" y="34"/>
                  <a:pt x="110" y="45"/>
                  <a:pt x="111" y="57"/>
                </a:cubicBezTo>
                <a:close/>
                <a:moveTo>
                  <a:pt x="57" y="111"/>
                </a:moveTo>
                <a:cubicBezTo>
                  <a:pt x="50" y="106"/>
                  <a:pt x="45" y="99"/>
                  <a:pt x="41" y="91"/>
                </a:cubicBezTo>
                <a:cubicBezTo>
                  <a:pt x="46" y="89"/>
                  <a:pt x="52" y="88"/>
                  <a:pt x="57" y="88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7" y="111"/>
                  <a:pt x="57" y="111"/>
                  <a:pt x="57" y="111"/>
                </a:cubicBezTo>
                <a:close/>
                <a:moveTo>
                  <a:pt x="61" y="8"/>
                </a:moveTo>
                <a:cubicBezTo>
                  <a:pt x="68" y="14"/>
                  <a:pt x="74" y="22"/>
                  <a:pt x="78" y="31"/>
                </a:cubicBezTo>
                <a:cubicBezTo>
                  <a:pt x="73" y="33"/>
                  <a:pt x="67" y="34"/>
                  <a:pt x="61" y="34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8"/>
                  <a:pt x="61" y="8"/>
                  <a:pt x="61" y="8"/>
                </a:cubicBezTo>
                <a:close/>
                <a:moveTo>
                  <a:pt x="67" y="8"/>
                </a:moveTo>
                <a:cubicBezTo>
                  <a:pt x="78" y="10"/>
                  <a:pt x="88" y="15"/>
                  <a:pt x="95" y="22"/>
                </a:cubicBezTo>
                <a:cubicBezTo>
                  <a:pt x="91" y="25"/>
                  <a:pt x="87" y="28"/>
                  <a:pt x="82" y="30"/>
                </a:cubicBezTo>
                <a:cubicBezTo>
                  <a:pt x="78" y="22"/>
                  <a:pt x="73" y="14"/>
                  <a:pt x="67" y="8"/>
                </a:cubicBezTo>
                <a:close/>
                <a:moveTo>
                  <a:pt x="57" y="8"/>
                </a:moveTo>
                <a:cubicBezTo>
                  <a:pt x="57" y="34"/>
                  <a:pt x="57" y="34"/>
                  <a:pt x="57" y="34"/>
                </a:cubicBezTo>
                <a:cubicBezTo>
                  <a:pt x="51" y="34"/>
                  <a:pt x="45" y="33"/>
                  <a:pt x="40" y="31"/>
                </a:cubicBezTo>
                <a:cubicBezTo>
                  <a:pt x="44" y="22"/>
                  <a:pt x="50" y="14"/>
                  <a:pt x="57" y="8"/>
                </a:cubicBezTo>
                <a:cubicBezTo>
                  <a:pt x="57" y="8"/>
                  <a:pt x="57" y="8"/>
                  <a:pt x="57" y="8"/>
                </a:cubicBezTo>
                <a:close/>
                <a:moveTo>
                  <a:pt x="36" y="30"/>
                </a:moveTo>
                <a:cubicBezTo>
                  <a:pt x="31" y="28"/>
                  <a:pt x="27" y="25"/>
                  <a:pt x="23" y="22"/>
                </a:cubicBezTo>
                <a:cubicBezTo>
                  <a:pt x="30" y="15"/>
                  <a:pt x="40" y="10"/>
                  <a:pt x="50" y="8"/>
                </a:cubicBezTo>
                <a:cubicBezTo>
                  <a:pt x="45" y="14"/>
                  <a:pt x="40" y="22"/>
                  <a:pt x="36" y="30"/>
                </a:cubicBezTo>
                <a:close/>
                <a:moveTo>
                  <a:pt x="38" y="35"/>
                </a:moveTo>
                <a:cubicBezTo>
                  <a:pt x="44" y="37"/>
                  <a:pt x="50" y="38"/>
                  <a:pt x="57" y="38"/>
                </a:cubicBezTo>
                <a:cubicBezTo>
                  <a:pt x="57" y="57"/>
                  <a:pt x="57" y="57"/>
                  <a:pt x="57" y="57"/>
                </a:cubicBezTo>
                <a:cubicBezTo>
                  <a:pt x="34" y="57"/>
                  <a:pt x="34" y="57"/>
                  <a:pt x="34" y="57"/>
                </a:cubicBezTo>
                <a:cubicBezTo>
                  <a:pt x="34" y="49"/>
                  <a:pt x="36" y="42"/>
                  <a:pt x="38" y="35"/>
                </a:cubicBezTo>
                <a:close/>
                <a:moveTo>
                  <a:pt x="57" y="61"/>
                </a:moveTo>
                <a:cubicBezTo>
                  <a:pt x="57" y="84"/>
                  <a:pt x="57" y="84"/>
                  <a:pt x="57" y="84"/>
                </a:cubicBezTo>
                <a:cubicBezTo>
                  <a:pt x="51" y="85"/>
                  <a:pt x="45" y="86"/>
                  <a:pt x="40" y="87"/>
                </a:cubicBezTo>
                <a:cubicBezTo>
                  <a:pt x="36" y="79"/>
                  <a:pt x="34" y="71"/>
                  <a:pt x="34" y="61"/>
                </a:cubicBezTo>
                <a:lnTo>
                  <a:pt x="57" y="61"/>
                </a:lnTo>
                <a:close/>
                <a:moveTo>
                  <a:pt x="50" y="110"/>
                </a:moveTo>
                <a:cubicBezTo>
                  <a:pt x="41" y="109"/>
                  <a:pt x="32" y="105"/>
                  <a:pt x="25" y="99"/>
                </a:cubicBezTo>
                <a:cubicBezTo>
                  <a:pt x="29" y="96"/>
                  <a:pt x="33" y="94"/>
                  <a:pt x="38" y="92"/>
                </a:cubicBezTo>
                <a:cubicBezTo>
                  <a:pt x="41" y="99"/>
                  <a:pt x="45" y="105"/>
                  <a:pt x="50" y="110"/>
                </a:cubicBezTo>
                <a:close/>
                <a:moveTo>
                  <a:pt x="61" y="111"/>
                </a:moveTo>
                <a:cubicBezTo>
                  <a:pt x="61" y="88"/>
                  <a:pt x="61" y="88"/>
                  <a:pt x="61" y="88"/>
                </a:cubicBezTo>
                <a:cubicBezTo>
                  <a:pt x="66" y="88"/>
                  <a:pt x="72" y="89"/>
                  <a:pt x="77" y="91"/>
                </a:cubicBezTo>
                <a:cubicBezTo>
                  <a:pt x="73" y="99"/>
                  <a:pt x="67" y="106"/>
                  <a:pt x="61" y="111"/>
                </a:cubicBezTo>
                <a:cubicBezTo>
                  <a:pt x="61" y="111"/>
                  <a:pt x="61" y="111"/>
                  <a:pt x="61" y="111"/>
                </a:cubicBezTo>
                <a:close/>
                <a:moveTo>
                  <a:pt x="80" y="92"/>
                </a:moveTo>
                <a:cubicBezTo>
                  <a:pt x="85" y="94"/>
                  <a:pt x="89" y="96"/>
                  <a:pt x="93" y="99"/>
                </a:cubicBezTo>
                <a:cubicBezTo>
                  <a:pt x="86" y="105"/>
                  <a:pt x="77" y="109"/>
                  <a:pt x="67" y="110"/>
                </a:cubicBezTo>
                <a:cubicBezTo>
                  <a:pt x="73" y="105"/>
                  <a:pt x="77" y="99"/>
                  <a:pt x="80" y="92"/>
                </a:cubicBezTo>
                <a:close/>
                <a:moveTo>
                  <a:pt x="78" y="87"/>
                </a:moveTo>
                <a:cubicBezTo>
                  <a:pt x="73" y="86"/>
                  <a:pt x="67" y="85"/>
                  <a:pt x="61" y="84"/>
                </a:cubicBezTo>
                <a:cubicBezTo>
                  <a:pt x="61" y="61"/>
                  <a:pt x="61" y="61"/>
                  <a:pt x="61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84" y="71"/>
                  <a:pt x="82" y="79"/>
                  <a:pt x="78" y="87"/>
                </a:cubicBezTo>
                <a:close/>
                <a:moveTo>
                  <a:pt x="61" y="57"/>
                </a:moveTo>
                <a:cubicBezTo>
                  <a:pt x="61" y="38"/>
                  <a:pt x="61" y="38"/>
                  <a:pt x="61" y="38"/>
                </a:cubicBezTo>
                <a:cubicBezTo>
                  <a:pt x="67" y="38"/>
                  <a:pt x="74" y="37"/>
                  <a:pt x="80" y="35"/>
                </a:cubicBezTo>
                <a:cubicBezTo>
                  <a:pt x="82" y="42"/>
                  <a:pt x="84" y="49"/>
                  <a:pt x="84" y="57"/>
                </a:cubicBezTo>
                <a:lnTo>
                  <a:pt x="61" y="57"/>
                </a:lnTo>
                <a:close/>
                <a:moveTo>
                  <a:pt x="20" y="25"/>
                </a:moveTo>
                <a:cubicBezTo>
                  <a:pt x="25" y="28"/>
                  <a:pt x="30" y="31"/>
                  <a:pt x="35" y="33"/>
                </a:cubicBezTo>
                <a:cubicBezTo>
                  <a:pt x="32" y="41"/>
                  <a:pt x="30" y="49"/>
                  <a:pt x="30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8" y="45"/>
                  <a:pt x="13" y="34"/>
                  <a:pt x="20" y="25"/>
                </a:cubicBezTo>
                <a:close/>
                <a:moveTo>
                  <a:pt x="7" y="61"/>
                </a:moveTo>
                <a:cubicBezTo>
                  <a:pt x="30" y="61"/>
                  <a:pt x="30" y="61"/>
                  <a:pt x="30" y="61"/>
                </a:cubicBezTo>
                <a:cubicBezTo>
                  <a:pt x="31" y="71"/>
                  <a:pt x="33" y="80"/>
                  <a:pt x="36" y="89"/>
                </a:cubicBezTo>
                <a:cubicBezTo>
                  <a:pt x="31" y="91"/>
                  <a:pt x="27" y="93"/>
                  <a:pt x="22" y="96"/>
                </a:cubicBezTo>
                <a:cubicBezTo>
                  <a:pt x="13" y="87"/>
                  <a:pt x="8" y="75"/>
                  <a:pt x="7" y="61"/>
                </a:cubicBezTo>
                <a:close/>
                <a:moveTo>
                  <a:pt x="95" y="96"/>
                </a:moveTo>
                <a:cubicBezTo>
                  <a:pt x="91" y="93"/>
                  <a:pt x="87" y="91"/>
                  <a:pt x="82" y="89"/>
                </a:cubicBezTo>
                <a:cubicBezTo>
                  <a:pt x="85" y="80"/>
                  <a:pt x="87" y="71"/>
                  <a:pt x="88" y="61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75"/>
                  <a:pt x="104" y="87"/>
                  <a:pt x="95" y="96"/>
                </a:cubicBezTo>
                <a:close/>
                <a:moveTo>
                  <a:pt x="95" y="96"/>
                </a:moveTo>
                <a:cubicBezTo>
                  <a:pt x="95" y="96"/>
                  <a:pt x="95" y="96"/>
                  <a:pt x="95" y="9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20" name="Shape 31130">
            <a:extLst>
              <a:ext uri="{FF2B5EF4-FFF2-40B4-BE49-F238E27FC236}">
                <a16:creationId xmlns:a16="http://schemas.microsoft.com/office/drawing/2014/main" id="{72D84FF2-2AFC-1183-8289-F238BF01C0C1}"/>
              </a:ext>
            </a:extLst>
          </p:cNvPr>
          <p:cNvSpPr/>
          <p:nvPr/>
        </p:nvSpPr>
        <p:spPr>
          <a:xfrm>
            <a:off x="5318806" y="2793030"/>
            <a:ext cx="468000" cy="468000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78F9A410-F8A2-6BA6-9D24-AA0A15BC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478" y="2844780"/>
            <a:ext cx="286655" cy="338106"/>
          </a:xfrm>
          <a:custGeom>
            <a:avLst/>
            <a:gdLst>
              <a:gd name="T0" fmla="*/ 1031 w 1720"/>
              <a:gd name="T1" fmla="*/ 1622 h 2029"/>
              <a:gd name="T2" fmla="*/ 1021 w 1720"/>
              <a:gd name="T3" fmla="*/ 1555 h 2029"/>
              <a:gd name="T4" fmla="*/ 730 w 1720"/>
              <a:gd name="T5" fmla="*/ 1649 h 2029"/>
              <a:gd name="T6" fmla="*/ 663 w 1720"/>
              <a:gd name="T7" fmla="*/ 1663 h 2029"/>
              <a:gd name="T8" fmla="*/ 799 w 1720"/>
              <a:gd name="T9" fmla="*/ 1925 h 2029"/>
              <a:gd name="T10" fmla="*/ 169 w 1720"/>
              <a:gd name="T11" fmla="*/ 1286 h 2029"/>
              <a:gd name="T12" fmla="*/ 380 w 1720"/>
              <a:gd name="T13" fmla="*/ 1241 h 2029"/>
              <a:gd name="T14" fmla="*/ 414 w 1720"/>
              <a:gd name="T15" fmla="*/ 1255 h 2029"/>
              <a:gd name="T16" fmla="*/ 448 w 1720"/>
              <a:gd name="T17" fmla="*/ 1173 h 2029"/>
              <a:gd name="T18" fmla="*/ 448 w 1720"/>
              <a:gd name="T19" fmla="*/ 855 h 2029"/>
              <a:gd name="T20" fmla="*/ 448 w 1720"/>
              <a:gd name="T21" fmla="*/ 787 h 2029"/>
              <a:gd name="T22" fmla="*/ 283 w 1720"/>
              <a:gd name="T23" fmla="*/ 883 h 2029"/>
              <a:gd name="T24" fmla="*/ 116 w 1720"/>
              <a:gd name="T25" fmla="*/ 1063 h 2029"/>
              <a:gd name="T26" fmla="*/ 218 w 1720"/>
              <a:gd name="T27" fmla="*/ 734 h 2029"/>
              <a:gd name="T28" fmla="*/ 799 w 1720"/>
              <a:gd name="T29" fmla="*/ 664 h 2029"/>
              <a:gd name="T30" fmla="*/ 678 w 1720"/>
              <a:gd name="T31" fmla="*/ 1069 h 2029"/>
              <a:gd name="T32" fmla="*/ 573 w 1720"/>
              <a:gd name="T33" fmla="*/ 1366 h 2029"/>
              <a:gd name="T34" fmla="*/ 573 w 1720"/>
              <a:gd name="T35" fmla="*/ 1434 h 2029"/>
              <a:gd name="T36" fmla="*/ 641 w 1720"/>
              <a:gd name="T37" fmla="*/ 1434 h 2029"/>
              <a:gd name="T38" fmla="*/ 751 w 1720"/>
              <a:gd name="T39" fmla="*/ 1304 h 2029"/>
              <a:gd name="T40" fmla="*/ 912 w 1720"/>
              <a:gd name="T41" fmla="*/ 1181 h 2029"/>
              <a:gd name="T42" fmla="*/ 993 w 1720"/>
              <a:gd name="T43" fmla="*/ 1352 h 2029"/>
              <a:gd name="T44" fmla="*/ 1004 w 1720"/>
              <a:gd name="T45" fmla="*/ 1350 h 2029"/>
              <a:gd name="T46" fmla="*/ 1105 w 1720"/>
              <a:gd name="T47" fmla="*/ 1156 h 2029"/>
              <a:gd name="T48" fmla="*/ 1134 w 1720"/>
              <a:gd name="T49" fmla="*/ 1094 h 2029"/>
              <a:gd name="T50" fmla="*/ 897 w 1720"/>
              <a:gd name="T51" fmla="*/ 1006 h 2029"/>
              <a:gd name="T52" fmla="*/ 1478 w 1720"/>
              <a:gd name="T53" fmla="*/ 734 h 2029"/>
              <a:gd name="T54" fmla="*/ 1427 w 1720"/>
              <a:gd name="T55" fmla="*/ 1089 h 2029"/>
              <a:gd name="T56" fmla="*/ 1413 w 1720"/>
              <a:gd name="T57" fmla="*/ 883 h 2029"/>
              <a:gd name="T58" fmla="*/ 1248 w 1720"/>
              <a:gd name="T59" fmla="*/ 787 h 2029"/>
              <a:gd name="T60" fmla="*/ 1331 w 1720"/>
              <a:gd name="T61" fmla="*/ 937 h 2029"/>
              <a:gd name="T62" fmla="*/ 1239 w 1720"/>
              <a:gd name="T63" fmla="*/ 1282 h 2029"/>
              <a:gd name="T64" fmla="*/ 1282 w 1720"/>
              <a:gd name="T65" fmla="*/ 1352 h 2029"/>
              <a:gd name="T66" fmla="*/ 1393 w 1720"/>
              <a:gd name="T67" fmla="*/ 1189 h 2029"/>
              <a:gd name="T68" fmla="*/ 897 w 1720"/>
              <a:gd name="T69" fmla="*/ 1925 h 2029"/>
              <a:gd name="T70" fmla="*/ 462 w 1720"/>
              <a:gd name="T71" fmla="*/ 97 h 2029"/>
              <a:gd name="T72" fmla="*/ 404 w 1720"/>
              <a:gd name="T73" fmla="*/ 311 h 2029"/>
              <a:gd name="T74" fmla="*/ 349 w 1720"/>
              <a:gd name="T75" fmla="*/ 547 h 2029"/>
              <a:gd name="T76" fmla="*/ 266 w 1720"/>
              <a:gd name="T77" fmla="*/ 357 h 2029"/>
              <a:gd name="T78" fmla="*/ 1019 w 1720"/>
              <a:gd name="T79" fmla="*/ 353 h 2029"/>
              <a:gd name="T80" fmla="*/ 1427 w 1720"/>
              <a:gd name="T81" fmla="*/ 579 h 2029"/>
              <a:gd name="T82" fmla="*/ 848 w 1720"/>
              <a:gd name="T83" fmla="*/ 578 h 2029"/>
              <a:gd name="T84" fmla="*/ 480 w 1720"/>
              <a:gd name="T85" fmla="*/ 370 h 2029"/>
              <a:gd name="T86" fmla="*/ 703 w 1720"/>
              <a:gd name="T87" fmla="*/ 291 h 2029"/>
              <a:gd name="T88" fmla="*/ 1322 w 1720"/>
              <a:gd name="T89" fmla="*/ 166 h 2029"/>
              <a:gd name="T90" fmla="*/ 1182 w 1720"/>
              <a:gd name="T91" fmla="*/ 309 h 2029"/>
              <a:gd name="T92" fmla="*/ 1248 w 1720"/>
              <a:gd name="T93" fmla="*/ 117 h 2029"/>
              <a:gd name="T94" fmla="*/ 1523 w 1720"/>
              <a:gd name="T95" fmla="*/ 646 h 2029"/>
              <a:gd name="T96" fmla="*/ 1475 w 1720"/>
              <a:gd name="T97" fmla="*/ 339 h 2029"/>
              <a:gd name="T98" fmla="*/ 1316 w 1720"/>
              <a:gd name="T99" fmla="*/ 332 h 2029"/>
              <a:gd name="T100" fmla="*/ 1406 w 1720"/>
              <a:gd name="T101" fmla="*/ 106 h 2029"/>
              <a:gd name="T102" fmla="*/ 1221 w 1720"/>
              <a:gd name="T103" fmla="*/ 3 h 2029"/>
              <a:gd name="T104" fmla="*/ 1191 w 1720"/>
              <a:gd name="T105" fmla="*/ 28 h 2029"/>
              <a:gd name="T106" fmla="*/ 703 w 1720"/>
              <a:gd name="T107" fmla="*/ 194 h 2029"/>
              <a:gd name="T108" fmla="*/ 603 w 1720"/>
              <a:gd name="T109" fmla="*/ 202 h 2029"/>
              <a:gd name="T110" fmla="*/ 511 w 1720"/>
              <a:gd name="T111" fmla="*/ 1 h 2029"/>
              <a:gd name="T112" fmla="*/ 283 w 1720"/>
              <a:gd name="T113" fmla="*/ 15 h 2029"/>
              <a:gd name="T114" fmla="*/ 169 w 1720"/>
              <a:gd name="T115" fmla="*/ 354 h 2029"/>
              <a:gd name="T116" fmla="*/ 49 w 1720"/>
              <a:gd name="T117" fmla="*/ 834 h 2029"/>
              <a:gd name="T118" fmla="*/ 79 w 1720"/>
              <a:gd name="T119" fmla="*/ 1322 h 2029"/>
              <a:gd name="T120" fmla="*/ 1617 w 1720"/>
              <a:gd name="T121" fmla="*/ 1322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20" h="2029">
                <a:moveTo>
                  <a:pt x="897" y="1925"/>
                </a:moveTo>
                <a:lnTo>
                  <a:pt x="897" y="1802"/>
                </a:lnTo>
                <a:lnTo>
                  <a:pt x="1031" y="1622"/>
                </a:lnTo>
                <a:lnTo>
                  <a:pt x="1031" y="1622"/>
                </a:lnTo>
                <a:cubicBezTo>
                  <a:pt x="1047" y="1601"/>
                  <a:pt x="1043" y="1571"/>
                  <a:pt x="1021" y="1555"/>
                </a:cubicBezTo>
                <a:lnTo>
                  <a:pt x="1021" y="1555"/>
                </a:lnTo>
                <a:cubicBezTo>
                  <a:pt x="1000" y="1539"/>
                  <a:pt x="970" y="1543"/>
                  <a:pt x="954" y="1564"/>
                </a:cubicBezTo>
                <a:lnTo>
                  <a:pt x="837" y="1720"/>
                </a:lnTo>
                <a:lnTo>
                  <a:pt x="730" y="1649"/>
                </a:lnTo>
                <a:lnTo>
                  <a:pt x="730" y="1649"/>
                </a:lnTo>
                <a:cubicBezTo>
                  <a:pt x="708" y="1635"/>
                  <a:pt x="678" y="1641"/>
                  <a:pt x="663" y="1663"/>
                </a:cubicBezTo>
                <a:lnTo>
                  <a:pt x="663" y="1663"/>
                </a:lnTo>
                <a:cubicBezTo>
                  <a:pt x="648" y="1685"/>
                  <a:pt x="655" y="1715"/>
                  <a:pt x="677" y="1730"/>
                </a:cubicBezTo>
                <a:lnTo>
                  <a:pt x="799" y="1812"/>
                </a:lnTo>
                <a:lnTo>
                  <a:pt x="799" y="1925"/>
                </a:lnTo>
                <a:lnTo>
                  <a:pt x="799" y="1925"/>
                </a:lnTo>
                <a:cubicBezTo>
                  <a:pt x="583" y="1879"/>
                  <a:pt x="274" y="1547"/>
                  <a:pt x="169" y="1286"/>
                </a:cubicBezTo>
                <a:lnTo>
                  <a:pt x="169" y="1286"/>
                </a:lnTo>
                <a:cubicBezTo>
                  <a:pt x="152" y="1243"/>
                  <a:pt x="140" y="1201"/>
                  <a:pt x="131" y="1159"/>
                </a:cubicBezTo>
                <a:lnTo>
                  <a:pt x="297" y="1159"/>
                </a:lnTo>
                <a:lnTo>
                  <a:pt x="380" y="1241"/>
                </a:lnTo>
                <a:lnTo>
                  <a:pt x="380" y="1241"/>
                </a:lnTo>
                <a:cubicBezTo>
                  <a:pt x="389" y="1250"/>
                  <a:pt x="401" y="1255"/>
                  <a:pt x="414" y="1255"/>
                </a:cubicBezTo>
                <a:lnTo>
                  <a:pt x="414" y="1255"/>
                </a:lnTo>
                <a:cubicBezTo>
                  <a:pt x="426" y="1255"/>
                  <a:pt x="438" y="1250"/>
                  <a:pt x="448" y="1241"/>
                </a:cubicBezTo>
                <a:lnTo>
                  <a:pt x="448" y="1241"/>
                </a:lnTo>
                <a:cubicBezTo>
                  <a:pt x="467" y="1222"/>
                  <a:pt x="467" y="1192"/>
                  <a:pt x="448" y="1173"/>
                </a:cubicBezTo>
                <a:lnTo>
                  <a:pt x="365" y="1091"/>
                </a:lnTo>
                <a:lnTo>
                  <a:pt x="365" y="937"/>
                </a:lnTo>
                <a:lnTo>
                  <a:pt x="448" y="855"/>
                </a:lnTo>
                <a:lnTo>
                  <a:pt x="448" y="855"/>
                </a:lnTo>
                <a:cubicBezTo>
                  <a:pt x="467" y="836"/>
                  <a:pt x="467" y="806"/>
                  <a:pt x="448" y="787"/>
                </a:cubicBezTo>
                <a:lnTo>
                  <a:pt x="448" y="787"/>
                </a:lnTo>
                <a:cubicBezTo>
                  <a:pt x="429" y="768"/>
                  <a:pt x="398" y="768"/>
                  <a:pt x="380" y="787"/>
                </a:cubicBezTo>
                <a:lnTo>
                  <a:pt x="283" y="883"/>
                </a:lnTo>
                <a:lnTo>
                  <a:pt x="283" y="883"/>
                </a:lnTo>
                <a:cubicBezTo>
                  <a:pt x="274" y="893"/>
                  <a:pt x="269" y="905"/>
                  <a:pt x="269" y="917"/>
                </a:cubicBezTo>
                <a:lnTo>
                  <a:pt x="269" y="1063"/>
                </a:lnTo>
                <a:lnTo>
                  <a:pt x="116" y="1063"/>
                </a:lnTo>
                <a:lnTo>
                  <a:pt x="116" y="1063"/>
                </a:lnTo>
                <a:cubicBezTo>
                  <a:pt x="107" y="931"/>
                  <a:pt x="140" y="815"/>
                  <a:pt x="218" y="734"/>
                </a:cubicBezTo>
                <a:lnTo>
                  <a:pt x="218" y="734"/>
                </a:lnTo>
                <a:cubicBezTo>
                  <a:pt x="291" y="657"/>
                  <a:pt x="400" y="617"/>
                  <a:pt x="532" y="617"/>
                </a:cubicBezTo>
                <a:lnTo>
                  <a:pt x="532" y="617"/>
                </a:lnTo>
                <a:cubicBezTo>
                  <a:pt x="613" y="617"/>
                  <a:pt x="704" y="633"/>
                  <a:pt x="799" y="664"/>
                </a:cubicBezTo>
                <a:lnTo>
                  <a:pt x="799" y="995"/>
                </a:lnTo>
                <a:lnTo>
                  <a:pt x="678" y="1069"/>
                </a:lnTo>
                <a:lnTo>
                  <a:pt x="678" y="1069"/>
                </a:lnTo>
                <a:cubicBezTo>
                  <a:pt x="664" y="1078"/>
                  <a:pt x="655" y="1094"/>
                  <a:pt x="655" y="1111"/>
                </a:cubicBezTo>
                <a:lnTo>
                  <a:pt x="655" y="1284"/>
                </a:lnTo>
                <a:lnTo>
                  <a:pt x="573" y="1366"/>
                </a:lnTo>
                <a:lnTo>
                  <a:pt x="573" y="1366"/>
                </a:lnTo>
                <a:cubicBezTo>
                  <a:pt x="554" y="1385"/>
                  <a:pt x="554" y="1416"/>
                  <a:pt x="573" y="1434"/>
                </a:cubicBezTo>
                <a:lnTo>
                  <a:pt x="573" y="1434"/>
                </a:lnTo>
                <a:cubicBezTo>
                  <a:pt x="582" y="1444"/>
                  <a:pt x="595" y="1449"/>
                  <a:pt x="607" y="1449"/>
                </a:cubicBezTo>
                <a:lnTo>
                  <a:pt x="607" y="1449"/>
                </a:lnTo>
                <a:cubicBezTo>
                  <a:pt x="619" y="1449"/>
                  <a:pt x="632" y="1444"/>
                  <a:pt x="641" y="1434"/>
                </a:cubicBezTo>
                <a:lnTo>
                  <a:pt x="737" y="1338"/>
                </a:lnTo>
                <a:lnTo>
                  <a:pt x="737" y="1338"/>
                </a:lnTo>
                <a:cubicBezTo>
                  <a:pt x="747" y="1329"/>
                  <a:pt x="751" y="1316"/>
                  <a:pt x="751" y="1304"/>
                </a:cubicBezTo>
                <a:lnTo>
                  <a:pt x="751" y="1138"/>
                </a:lnTo>
                <a:lnTo>
                  <a:pt x="837" y="1086"/>
                </a:lnTo>
                <a:lnTo>
                  <a:pt x="912" y="1181"/>
                </a:lnTo>
                <a:lnTo>
                  <a:pt x="946" y="1315"/>
                </a:lnTo>
                <a:lnTo>
                  <a:pt x="946" y="1315"/>
                </a:lnTo>
                <a:cubicBezTo>
                  <a:pt x="952" y="1338"/>
                  <a:pt x="971" y="1352"/>
                  <a:pt x="993" y="1352"/>
                </a:cubicBezTo>
                <a:lnTo>
                  <a:pt x="993" y="1352"/>
                </a:lnTo>
                <a:cubicBezTo>
                  <a:pt x="997" y="1352"/>
                  <a:pt x="1000" y="1351"/>
                  <a:pt x="1004" y="1350"/>
                </a:cubicBezTo>
                <a:lnTo>
                  <a:pt x="1004" y="1350"/>
                </a:lnTo>
                <a:cubicBezTo>
                  <a:pt x="1030" y="1344"/>
                  <a:pt x="1046" y="1318"/>
                  <a:pt x="1040" y="1292"/>
                </a:cubicBezTo>
                <a:lnTo>
                  <a:pt x="1014" y="1189"/>
                </a:lnTo>
                <a:lnTo>
                  <a:pt x="1105" y="1156"/>
                </a:lnTo>
                <a:lnTo>
                  <a:pt x="1105" y="1156"/>
                </a:lnTo>
                <a:cubicBezTo>
                  <a:pt x="1131" y="1147"/>
                  <a:pt x="1144" y="1119"/>
                  <a:pt x="1134" y="1094"/>
                </a:cubicBezTo>
                <a:lnTo>
                  <a:pt x="1134" y="1094"/>
                </a:lnTo>
                <a:cubicBezTo>
                  <a:pt x="1125" y="1069"/>
                  <a:pt x="1098" y="1056"/>
                  <a:pt x="1073" y="1066"/>
                </a:cubicBezTo>
                <a:lnTo>
                  <a:pt x="973" y="1102"/>
                </a:lnTo>
                <a:lnTo>
                  <a:pt x="897" y="1006"/>
                </a:lnTo>
                <a:lnTo>
                  <a:pt x="897" y="664"/>
                </a:lnTo>
                <a:lnTo>
                  <a:pt x="897" y="664"/>
                </a:lnTo>
                <a:cubicBezTo>
                  <a:pt x="1148" y="584"/>
                  <a:pt x="1359" y="609"/>
                  <a:pt x="1478" y="734"/>
                </a:cubicBezTo>
                <a:lnTo>
                  <a:pt x="1478" y="734"/>
                </a:lnTo>
                <a:cubicBezTo>
                  <a:pt x="1582" y="843"/>
                  <a:pt x="1609" y="1015"/>
                  <a:pt x="1555" y="1204"/>
                </a:cubicBezTo>
                <a:lnTo>
                  <a:pt x="1427" y="1089"/>
                </a:lnTo>
                <a:lnTo>
                  <a:pt x="1427" y="917"/>
                </a:lnTo>
                <a:lnTo>
                  <a:pt x="1427" y="917"/>
                </a:lnTo>
                <a:cubicBezTo>
                  <a:pt x="1427" y="905"/>
                  <a:pt x="1422" y="893"/>
                  <a:pt x="1413" y="883"/>
                </a:cubicBezTo>
                <a:lnTo>
                  <a:pt x="1316" y="787"/>
                </a:lnTo>
                <a:lnTo>
                  <a:pt x="1316" y="787"/>
                </a:lnTo>
                <a:cubicBezTo>
                  <a:pt x="1297" y="768"/>
                  <a:pt x="1267" y="768"/>
                  <a:pt x="1248" y="787"/>
                </a:cubicBezTo>
                <a:lnTo>
                  <a:pt x="1248" y="787"/>
                </a:lnTo>
                <a:cubicBezTo>
                  <a:pt x="1230" y="806"/>
                  <a:pt x="1230" y="836"/>
                  <a:pt x="1248" y="855"/>
                </a:cubicBezTo>
                <a:lnTo>
                  <a:pt x="1331" y="937"/>
                </a:lnTo>
                <a:lnTo>
                  <a:pt x="1331" y="1099"/>
                </a:lnTo>
                <a:lnTo>
                  <a:pt x="1239" y="1282"/>
                </a:lnTo>
                <a:lnTo>
                  <a:pt x="1239" y="1282"/>
                </a:lnTo>
                <a:cubicBezTo>
                  <a:pt x="1227" y="1306"/>
                  <a:pt x="1236" y="1335"/>
                  <a:pt x="1261" y="1347"/>
                </a:cubicBezTo>
                <a:lnTo>
                  <a:pt x="1261" y="1347"/>
                </a:lnTo>
                <a:cubicBezTo>
                  <a:pt x="1268" y="1350"/>
                  <a:pt x="1275" y="1352"/>
                  <a:pt x="1282" y="1352"/>
                </a:cubicBezTo>
                <a:lnTo>
                  <a:pt x="1282" y="1352"/>
                </a:lnTo>
                <a:cubicBezTo>
                  <a:pt x="1300" y="1352"/>
                  <a:pt x="1317" y="1342"/>
                  <a:pt x="1325" y="1325"/>
                </a:cubicBezTo>
                <a:lnTo>
                  <a:pt x="1393" y="1189"/>
                </a:lnTo>
                <a:lnTo>
                  <a:pt x="1519" y="1302"/>
                </a:lnTo>
                <a:lnTo>
                  <a:pt x="1519" y="1302"/>
                </a:lnTo>
                <a:cubicBezTo>
                  <a:pt x="1409" y="1561"/>
                  <a:pt x="1109" y="1880"/>
                  <a:pt x="897" y="1925"/>
                </a:cubicBezTo>
                <a:close/>
                <a:moveTo>
                  <a:pt x="338" y="97"/>
                </a:moveTo>
                <a:lnTo>
                  <a:pt x="462" y="97"/>
                </a:lnTo>
                <a:lnTo>
                  <a:pt x="462" y="97"/>
                </a:lnTo>
                <a:cubicBezTo>
                  <a:pt x="464" y="149"/>
                  <a:pt x="471" y="199"/>
                  <a:pt x="498" y="238"/>
                </a:cubicBezTo>
                <a:lnTo>
                  <a:pt x="498" y="238"/>
                </a:lnTo>
                <a:cubicBezTo>
                  <a:pt x="461" y="257"/>
                  <a:pt x="428" y="280"/>
                  <a:pt x="404" y="311"/>
                </a:cubicBezTo>
                <a:lnTo>
                  <a:pt x="404" y="311"/>
                </a:lnTo>
                <a:cubicBezTo>
                  <a:pt x="340" y="394"/>
                  <a:pt x="342" y="496"/>
                  <a:pt x="349" y="547"/>
                </a:cubicBezTo>
                <a:lnTo>
                  <a:pt x="349" y="547"/>
                </a:lnTo>
                <a:cubicBezTo>
                  <a:pt x="310" y="559"/>
                  <a:pt x="274" y="576"/>
                  <a:pt x="241" y="596"/>
                </a:cubicBezTo>
                <a:lnTo>
                  <a:pt x="241" y="596"/>
                </a:lnTo>
                <a:cubicBezTo>
                  <a:pt x="260" y="505"/>
                  <a:pt x="264" y="426"/>
                  <a:pt x="266" y="357"/>
                </a:cubicBezTo>
                <a:lnTo>
                  <a:pt x="266" y="357"/>
                </a:lnTo>
                <a:cubicBezTo>
                  <a:pt x="269" y="247"/>
                  <a:pt x="271" y="173"/>
                  <a:pt x="338" y="97"/>
                </a:cubicBezTo>
                <a:close/>
                <a:moveTo>
                  <a:pt x="1019" y="353"/>
                </a:moveTo>
                <a:lnTo>
                  <a:pt x="1019" y="353"/>
                </a:lnTo>
                <a:cubicBezTo>
                  <a:pt x="1103" y="389"/>
                  <a:pt x="1198" y="430"/>
                  <a:pt x="1427" y="435"/>
                </a:cubicBezTo>
                <a:lnTo>
                  <a:pt x="1427" y="579"/>
                </a:lnTo>
                <a:lnTo>
                  <a:pt x="1427" y="579"/>
                </a:lnTo>
                <a:cubicBezTo>
                  <a:pt x="1278" y="503"/>
                  <a:pt x="1076" y="502"/>
                  <a:pt x="848" y="578"/>
                </a:cubicBezTo>
                <a:lnTo>
                  <a:pt x="848" y="578"/>
                </a:lnTo>
                <a:cubicBezTo>
                  <a:pt x="700" y="528"/>
                  <a:pt x="563" y="512"/>
                  <a:pt x="444" y="527"/>
                </a:cubicBezTo>
                <a:lnTo>
                  <a:pt x="444" y="527"/>
                </a:lnTo>
                <a:cubicBezTo>
                  <a:pt x="440" y="489"/>
                  <a:pt x="440" y="422"/>
                  <a:pt x="480" y="370"/>
                </a:cubicBezTo>
                <a:lnTo>
                  <a:pt x="480" y="370"/>
                </a:lnTo>
                <a:cubicBezTo>
                  <a:pt x="521" y="317"/>
                  <a:pt x="596" y="291"/>
                  <a:pt x="703" y="291"/>
                </a:cubicBezTo>
                <a:lnTo>
                  <a:pt x="703" y="291"/>
                </a:lnTo>
                <a:cubicBezTo>
                  <a:pt x="875" y="291"/>
                  <a:pt x="941" y="319"/>
                  <a:pt x="1019" y="353"/>
                </a:cubicBezTo>
                <a:close/>
                <a:moveTo>
                  <a:pt x="1248" y="117"/>
                </a:moveTo>
                <a:lnTo>
                  <a:pt x="1322" y="166"/>
                </a:lnTo>
                <a:lnTo>
                  <a:pt x="1322" y="166"/>
                </a:lnTo>
                <a:cubicBezTo>
                  <a:pt x="1304" y="208"/>
                  <a:pt x="1229" y="291"/>
                  <a:pt x="1182" y="309"/>
                </a:cubicBezTo>
                <a:lnTo>
                  <a:pt x="1182" y="309"/>
                </a:lnTo>
                <a:cubicBezTo>
                  <a:pt x="1127" y="296"/>
                  <a:pt x="1071" y="268"/>
                  <a:pt x="1049" y="261"/>
                </a:cubicBezTo>
                <a:lnTo>
                  <a:pt x="1049" y="261"/>
                </a:lnTo>
                <a:cubicBezTo>
                  <a:pt x="1129" y="226"/>
                  <a:pt x="1202" y="175"/>
                  <a:pt x="1248" y="117"/>
                </a:cubicBezTo>
                <a:close/>
                <a:moveTo>
                  <a:pt x="1548" y="667"/>
                </a:moveTo>
                <a:lnTo>
                  <a:pt x="1548" y="667"/>
                </a:lnTo>
                <a:cubicBezTo>
                  <a:pt x="1541" y="660"/>
                  <a:pt x="1532" y="653"/>
                  <a:pt x="1523" y="646"/>
                </a:cubicBezTo>
                <a:lnTo>
                  <a:pt x="1523" y="387"/>
                </a:lnTo>
                <a:lnTo>
                  <a:pt x="1523" y="387"/>
                </a:lnTo>
                <a:cubicBezTo>
                  <a:pt x="1523" y="361"/>
                  <a:pt x="1502" y="339"/>
                  <a:pt x="1475" y="339"/>
                </a:cubicBezTo>
                <a:lnTo>
                  <a:pt x="1475" y="339"/>
                </a:lnTo>
                <a:cubicBezTo>
                  <a:pt x="1413" y="339"/>
                  <a:pt x="1361" y="337"/>
                  <a:pt x="1316" y="332"/>
                </a:cubicBezTo>
                <a:lnTo>
                  <a:pt x="1316" y="332"/>
                </a:lnTo>
                <a:cubicBezTo>
                  <a:pt x="1376" y="276"/>
                  <a:pt x="1418" y="200"/>
                  <a:pt x="1426" y="154"/>
                </a:cubicBezTo>
                <a:lnTo>
                  <a:pt x="1426" y="154"/>
                </a:lnTo>
                <a:cubicBezTo>
                  <a:pt x="1429" y="135"/>
                  <a:pt x="1421" y="116"/>
                  <a:pt x="1406" y="106"/>
                </a:cubicBezTo>
                <a:lnTo>
                  <a:pt x="1261" y="10"/>
                </a:lnTo>
                <a:lnTo>
                  <a:pt x="1261" y="10"/>
                </a:lnTo>
                <a:cubicBezTo>
                  <a:pt x="1249" y="2"/>
                  <a:pt x="1235" y="0"/>
                  <a:pt x="1221" y="3"/>
                </a:cubicBezTo>
                <a:lnTo>
                  <a:pt x="1221" y="3"/>
                </a:lnTo>
                <a:cubicBezTo>
                  <a:pt x="1208" y="6"/>
                  <a:pt x="1196" y="16"/>
                  <a:pt x="1191" y="28"/>
                </a:cubicBezTo>
                <a:lnTo>
                  <a:pt x="1191" y="28"/>
                </a:lnTo>
                <a:cubicBezTo>
                  <a:pt x="1152" y="106"/>
                  <a:pt x="996" y="206"/>
                  <a:pt x="873" y="206"/>
                </a:cubicBezTo>
                <a:lnTo>
                  <a:pt x="873" y="206"/>
                </a:lnTo>
                <a:cubicBezTo>
                  <a:pt x="827" y="199"/>
                  <a:pt x="773" y="194"/>
                  <a:pt x="703" y="194"/>
                </a:cubicBezTo>
                <a:lnTo>
                  <a:pt x="703" y="194"/>
                </a:lnTo>
                <a:cubicBezTo>
                  <a:pt x="667" y="194"/>
                  <a:pt x="635" y="197"/>
                  <a:pt x="603" y="202"/>
                </a:cubicBezTo>
                <a:lnTo>
                  <a:pt x="603" y="202"/>
                </a:lnTo>
                <a:cubicBezTo>
                  <a:pt x="565" y="187"/>
                  <a:pt x="559" y="155"/>
                  <a:pt x="559" y="49"/>
                </a:cubicBezTo>
                <a:lnTo>
                  <a:pt x="559" y="49"/>
                </a:lnTo>
                <a:cubicBezTo>
                  <a:pt x="559" y="23"/>
                  <a:pt x="537" y="1"/>
                  <a:pt x="511" y="1"/>
                </a:cubicBezTo>
                <a:lnTo>
                  <a:pt x="317" y="1"/>
                </a:lnTo>
                <a:lnTo>
                  <a:pt x="317" y="1"/>
                </a:lnTo>
                <a:cubicBezTo>
                  <a:pt x="304" y="1"/>
                  <a:pt x="292" y="6"/>
                  <a:pt x="283" y="15"/>
                </a:cubicBezTo>
                <a:lnTo>
                  <a:pt x="283" y="15"/>
                </a:lnTo>
                <a:cubicBezTo>
                  <a:pt x="176" y="122"/>
                  <a:pt x="173" y="230"/>
                  <a:pt x="169" y="354"/>
                </a:cubicBezTo>
                <a:lnTo>
                  <a:pt x="169" y="354"/>
                </a:lnTo>
                <a:cubicBezTo>
                  <a:pt x="166" y="462"/>
                  <a:pt x="175" y="596"/>
                  <a:pt x="92" y="741"/>
                </a:cubicBezTo>
                <a:lnTo>
                  <a:pt x="92" y="741"/>
                </a:lnTo>
                <a:cubicBezTo>
                  <a:pt x="77" y="766"/>
                  <a:pt x="61" y="801"/>
                  <a:pt x="49" y="834"/>
                </a:cubicBezTo>
                <a:lnTo>
                  <a:pt x="49" y="834"/>
                </a:lnTo>
                <a:cubicBezTo>
                  <a:pt x="0" y="973"/>
                  <a:pt x="8" y="1144"/>
                  <a:pt x="79" y="1322"/>
                </a:cubicBezTo>
                <a:lnTo>
                  <a:pt x="79" y="1322"/>
                </a:lnTo>
                <a:cubicBezTo>
                  <a:pt x="207" y="1639"/>
                  <a:pt x="586" y="2028"/>
                  <a:pt x="848" y="2028"/>
                </a:cubicBezTo>
                <a:lnTo>
                  <a:pt x="848" y="2028"/>
                </a:lnTo>
                <a:cubicBezTo>
                  <a:pt x="1110" y="2028"/>
                  <a:pt x="1490" y="1639"/>
                  <a:pt x="1617" y="1322"/>
                </a:cubicBezTo>
                <a:lnTo>
                  <a:pt x="1617" y="1322"/>
                </a:lnTo>
                <a:cubicBezTo>
                  <a:pt x="1719" y="1064"/>
                  <a:pt x="1694" y="820"/>
                  <a:pt x="1548" y="6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2" name="Shape 31157">
            <a:extLst>
              <a:ext uri="{FF2B5EF4-FFF2-40B4-BE49-F238E27FC236}">
                <a16:creationId xmlns:a16="http://schemas.microsoft.com/office/drawing/2014/main" id="{08440BC2-EEC1-B147-7239-FFC0FDD729D8}"/>
              </a:ext>
            </a:extLst>
          </p:cNvPr>
          <p:cNvSpPr/>
          <p:nvPr/>
        </p:nvSpPr>
        <p:spPr>
          <a:xfrm rot="16200000">
            <a:off x="4858663" y="1213556"/>
            <a:ext cx="336104" cy="46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3" name="Shape 31145">
            <a:extLst>
              <a:ext uri="{FF2B5EF4-FFF2-40B4-BE49-F238E27FC236}">
                <a16:creationId xmlns:a16="http://schemas.microsoft.com/office/drawing/2014/main" id="{40626063-BD04-A3F5-82E5-88AC9AB5F723}"/>
              </a:ext>
            </a:extLst>
          </p:cNvPr>
          <p:cNvSpPr/>
          <p:nvPr/>
        </p:nvSpPr>
        <p:spPr>
          <a:xfrm>
            <a:off x="5014870" y="1079914"/>
            <a:ext cx="396000" cy="39600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5DDD9C85-9792-E72C-0405-CE60B2F3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346" y="1160818"/>
            <a:ext cx="252000" cy="252000"/>
          </a:xfrm>
          <a:custGeom>
            <a:avLst/>
            <a:gdLst>
              <a:gd name="T0" fmla="*/ 1605 w 1959"/>
              <a:gd name="T1" fmla="*/ 1323 h 1930"/>
              <a:gd name="T2" fmla="*/ 1588 w 1959"/>
              <a:gd name="T3" fmla="*/ 1226 h 1930"/>
              <a:gd name="T4" fmla="*/ 1500 w 1959"/>
              <a:gd name="T5" fmla="*/ 1266 h 1930"/>
              <a:gd name="T6" fmla="*/ 1410 w 1959"/>
              <a:gd name="T7" fmla="*/ 1472 h 1930"/>
              <a:gd name="T8" fmla="*/ 1430 w 1959"/>
              <a:gd name="T9" fmla="*/ 1564 h 1930"/>
              <a:gd name="T10" fmla="*/ 1450 w 1959"/>
              <a:gd name="T11" fmla="*/ 1560 h 1930"/>
              <a:gd name="T12" fmla="*/ 1732 w 1959"/>
              <a:gd name="T13" fmla="*/ 1358 h 1930"/>
              <a:gd name="T14" fmla="*/ 1755 w 1959"/>
              <a:gd name="T15" fmla="*/ 1595 h 1930"/>
              <a:gd name="T16" fmla="*/ 1026 w 1959"/>
              <a:gd name="T17" fmla="*/ 1399 h 1930"/>
              <a:gd name="T18" fmla="*/ 1268 w 1959"/>
              <a:gd name="T19" fmla="*/ 96 h 1930"/>
              <a:gd name="T20" fmla="*/ 1549 w 1959"/>
              <a:gd name="T21" fmla="*/ 265 h 1930"/>
              <a:gd name="T22" fmla="*/ 1338 w 1959"/>
              <a:gd name="T23" fmla="*/ 387 h 1930"/>
              <a:gd name="T24" fmla="*/ 1280 w 1959"/>
              <a:gd name="T25" fmla="*/ 422 h 1930"/>
              <a:gd name="T26" fmla="*/ 1391 w 1959"/>
              <a:gd name="T27" fmla="*/ 558 h 1930"/>
              <a:gd name="T28" fmla="*/ 1398 w 1959"/>
              <a:gd name="T29" fmla="*/ 754 h 1930"/>
              <a:gd name="T30" fmla="*/ 1442 w 1959"/>
              <a:gd name="T31" fmla="*/ 824 h 1930"/>
              <a:gd name="T32" fmla="*/ 1485 w 1959"/>
              <a:gd name="T33" fmla="*/ 796 h 1930"/>
              <a:gd name="T34" fmla="*/ 1571 w 1959"/>
              <a:gd name="T35" fmla="*/ 500 h 1930"/>
              <a:gd name="T36" fmla="*/ 593 w 1959"/>
              <a:gd name="T37" fmla="*/ 1833 h 1930"/>
              <a:gd name="T38" fmla="*/ 202 w 1959"/>
              <a:gd name="T39" fmla="*/ 1595 h 1930"/>
              <a:gd name="T40" fmla="*/ 383 w 1959"/>
              <a:gd name="T41" fmla="*/ 1443 h 1930"/>
              <a:gd name="T42" fmla="*/ 383 w 1959"/>
              <a:gd name="T43" fmla="*/ 1443 h 1930"/>
              <a:gd name="T44" fmla="*/ 527 w 1959"/>
              <a:gd name="T45" fmla="*/ 1562 h 1930"/>
              <a:gd name="T46" fmla="*/ 571 w 1959"/>
              <a:gd name="T47" fmla="*/ 1534 h 1930"/>
              <a:gd name="T48" fmla="*/ 457 w 1959"/>
              <a:gd name="T49" fmla="*/ 1264 h 1930"/>
              <a:gd name="T50" fmla="*/ 433 w 1959"/>
              <a:gd name="T51" fmla="*/ 1200 h 1930"/>
              <a:gd name="T52" fmla="*/ 352 w 1959"/>
              <a:gd name="T53" fmla="*/ 1323 h 1930"/>
              <a:gd name="T54" fmla="*/ 124 w 1959"/>
              <a:gd name="T55" fmla="*/ 1031 h 1930"/>
              <a:gd name="T56" fmla="*/ 463 w 1959"/>
              <a:gd name="T57" fmla="*/ 565 h 1930"/>
              <a:gd name="T58" fmla="*/ 473 w 1959"/>
              <a:gd name="T59" fmla="*/ 796 h 1930"/>
              <a:gd name="T60" fmla="*/ 537 w 1959"/>
              <a:gd name="T61" fmla="*/ 819 h 1930"/>
              <a:gd name="T62" fmla="*/ 559 w 1959"/>
              <a:gd name="T63" fmla="*/ 754 h 1930"/>
              <a:gd name="T64" fmla="*/ 642 w 1959"/>
              <a:gd name="T65" fmla="*/ 481 h 1930"/>
              <a:gd name="T66" fmla="*/ 677 w 1959"/>
              <a:gd name="T67" fmla="*/ 422 h 1930"/>
              <a:gd name="T68" fmla="*/ 503 w 1959"/>
              <a:gd name="T69" fmla="*/ 475 h 1930"/>
              <a:gd name="T70" fmla="*/ 408 w 1959"/>
              <a:gd name="T71" fmla="*/ 265 h 1930"/>
              <a:gd name="T72" fmla="*/ 931 w 1959"/>
              <a:gd name="T73" fmla="*/ 434 h 1930"/>
              <a:gd name="T74" fmla="*/ 593 w 1959"/>
              <a:gd name="T75" fmla="*/ 1833 h 1930"/>
              <a:gd name="T76" fmla="*/ 1641 w 1959"/>
              <a:gd name="T77" fmla="*/ 238 h 1930"/>
              <a:gd name="T78" fmla="*/ 1268 w 1959"/>
              <a:gd name="T79" fmla="*/ 0 h 1930"/>
              <a:gd name="T80" fmla="*/ 690 w 1959"/>
              <a:gd name="T81" fmla="*/ 0 h 1930"/>
              <a:gd name="T82" fmla="*/ 316 w 1959"/>
              <a:gd name="T83" fmla="*/ 238 h 1930"/>
              <a:gd name="T84" fmla="*/ 29 w 1959"/>
              <a:gd name="T85" fmla="*/ 1045 h 1930"/>
              <a:gd name="T86" fmla="*/ 151 w 1959"/>
              <a:gd name="T87" fmla="*/ 1294 h 1930"/>
              <a:gd name="T88" fmla="*/ 593 w 1959"/>
              <a:gd name="T89" fmla="*/ 1929 h 1930"/>
              <a:gd name="T90" fmla="*/ 979 w 1959"/>
              <a:gd name="T91" fmla="*/ 1665 h 1930"/>
              <a:gd name="T92" fmla="*/ 1844 w 1959"/>
              <a:gd name="T93" fmla="*/ 1632 h 1930"/>
              <a:gd name="T94" fmla="*/ 1806 w 1959"/>
              <a:gd name="T95" fmla="*/ 1294 h 1930"/>
              <a:gd name="T96" fmla="*/ 1626 w 1959"/>
              <a:gd name="T97" fmla="*/ 420 h 1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59" h="1930">
                <a:moveTo>
                  <a:pt x="1833" y="1031"/>
                </a:moveTo>
                <a:lnTo>
                  <a:pt x="1833" y="1031"/>
                </a:lnTo>
                <a:cubicBezTo>
                  <a:pt x="1816" y="1154"/>
                  <a:pt x="1737" y="1254"/>
                  <a:pt x="1605" y="1323"/>
                </a:cubicBezTo>
                <a:lnTo>
                  <a:pt x="1605" y="1323"/>
                </a:lnTo>
                <a:cubicBezTo>
                  <a:pt x="1606" y="1284"/>
                  <a:pt x="1599" y="1249"/>
                  <a:pt x="1588" y="1226"/>
                </a:cubicBezTo>
                <a:lnTo>
                  <a:pt x="1588" y="1226"/>
                </a:lnTo>
                <a:cubicBezTo>
                  <a:pt x="1578" y="1201"/>
                  <a:pt x="1549" y="1191"/>
                  <a:pt x="1525" y="1202"/>
                </a:cubicBezTo>
                <a:lnTo>
                  <a:pt x="1525" y="1202"/>
                </a:lnTo>
                <a:cubicBezTo>
                  <a:pt x="1500" y="1213"/>
                  <a:pt x="1489" y="1241"/>
                  <a:pt x="1500" y="1266"/>
                </a:cubicBezTo>
                <a:lnTo>
                  <a:pt x="1500" y="1266"/>
                </a:lnTo>
                <a:cubicBezTo>
                  <a:pt x="1501" y="1267"/>
                  <a:pt x="1548" y="1408"/>
                  <a:pt x="1410" y="1472"/>
                </a:cubicBezTo>
                <a:lnTo>
                  <a:pt x="1410" y="1472"/>
                </a:lnTo>
                <a:cubicBezTo>
                  <a:pt x="1386" y="1483"/>
                  <a:pt x="1375" y="1512"/>
                  <a:pt x="1387" y="1536"/>
                </a:cubicBezTo>
                <a:lnTo>
                  <a:pt x="1387" y="1536"/>
                </a:lnTo>
                <a:cubicBezTo>
                  <a:pt x="1395" y="1554"/>
                  <a:pt x="1412" y="1564"/>
                  <a:pt x="1430" y="1564"/>
                </a:cubicBezTo>
                <a:lnTo>
                  <a:pt x="1430" y="1564"/>
                </a:lnTo>
                <a:cubicBezTo>
                  <a:pt x="1437" y="1564"/>
                  <a:pt x="1444" y="1563"/>
                  <a:pt x="1450" y="1560"/>
                </a:cubicBezTo>
                <a:lnTo>
                  <a:pt x="1450" y="1560"/>
                </a:lnTo>
                <a:cubicBezTo>
                  <a:pt x="1514" y="1530"/>
                  <a:pt x="1553" y="1487"/>
                  <a:pt x="1576" y="1443"/>
                </a:cubicBezTo>
                <a:lnTo>
                  <a:pt x="1576" y="1443"/>
                </a:lnTo>
                <a:cubicBezTo>
                  <a:pt x="1639" y="1418"/>
                  <a:pt x="1689" y="1389"/>
                  <a:pt x="1732" y="1358"/>
                </a:cubicBezTo>
                <a:lnTo>
                  <a:pt x="1732" y="1358"/>
                </a:lnTo>
                <a:cubicBezTo>
                  <a:pt x="1781" y="1422"/>
                  <a:pt x="1791" y="1507"/>
                  <a:pt x="1755" y="1595"/>
                </a:cubicBezTo>
                <a:lnTo>
                  <a:pt x="1755" y="1595"/>
                </a:lnTo>
                <a:cubicBezTo>
                  <a:pt x="1710" y="1705"/>
                  <a:pt x="1580" y="1833"/>
                  <a:pt x="1364" y="1833"/>
                </a:cubicBezTo>
                <a:lnTo>
                  <a:pt x="1364" y="1833"/>
                </a:lnTo>
                <a:cubicBezTo>
                  <a:pt x="1208" y="1833"/>
                  <a:pt x="1026" y="1719"/>
                  <a:pt x="1026" y="1399"/>
                </a:cubicBezTo>
                <a:lnTo>
                  <a:pt x="1026" y="434"/>
                </a:lnTo>
                <a:lnTo>
                  <a:pt x="1026" y="434"/>
                </a:lnTo>
                <a:cubicBezTo>
                  <a:pt x="1026" y="271"/>
                  <a:pt x="1102" y="96"/>
                  <a:pt x="1268" y="96"/>
                </a:cubicBezTo>
                <a:lnTo>
                  <a:pt x="1268" y="96"/>
                </a:lnTo>
                <a:cubicBezTo>
                  <a:pt x="1401" y="96"/>
                  <a:pt x="1519" y="167"/>
                  <a:pt x="1549" y="265"/>
                </a:cubicBezTo>
                <a:lnTo>
                  <a:pt x="1549" y="265"/>
                </a:lnTo>
                <a:cubicBezTo>
                  <a:pt x="1571" y="339"/>
                  <a:pt x="1537" y="413"/>
                  <a:pt x="1454" y="475"/>
                </a:cubicBezTo>
                <a:lnTo>
                  <a:pt x="1454" y="475"/>
                </a:lnTo>
                <a:cubicBezTo>
                  <a:pt x="1423" y="429"/>
                  <a:pt x="1383" y="398"/>
                  <a:pt x="1338" y="387"/>
                </a:cubicBezTo>
                <a:lnTo>
                  <a:pt x="1338" y="387"/>
                </a:lnTo>
                <a:cubicBezTo>
                  <a:pt x="1313" y="380"/>
                  <a:pt x="1287" y="396"/>
                  <a:pt x="1280" y="422"/>
                </a:cubicBezTo>
                <a:lnTo>
                  <a:pt x="1280" y="422"/>
                </a:lnTo>
                <a:cubicBezTo>
                  <a:pt x="1274" y="448"/>
                  <a:pt x="1290" y="474"/>
                  <a:pt x="1316" y="481"/>
                </a:cubicBezTo>
                <a:lnTo>
                  <a:pt x="1316" y="481"/>
                </a:lnTo>
                <a:cubicBezTo>
                  <a:pt x="1343" y="487"/>
                  <a:pt x="1371" y="516"/>
                  <a:pt x="1391" y="558"/>
                </a:cubicBezTo>
                <a:lnTo>
                  <a:pt x="1391" y="558"/>
                </a:lnTo>
                <a:cubicBezTo>
                  <a:pt x="1421" y="622"/>
                  <a:pt x="1424" y="701"/>
                  <a:pt x="1398" y="754"/>
                </a:cubicBezTo>
                <a:lnTo>
                  <a:pt x="1398" y="754"/>
                </a:lnTo>
                <a:cubicBezTo>
                  <a:pt x="1387" y="779"/>
                  <a:pt x="1397" y="807"/>
                  <a:pt x="1420" y="819"/>
                </a:cubicBezTo>
                <a:lnTo>
                  <a:pt x="1420" y="819"/>
                </a:lnTo>
                <a:cubicBezTo>
                  <a:pt x="1428" y="822"/>
                  <a:pt x="1435" y="824"/>
                  <a:pt x="1442" y="824"/>
                </a:cubicBezTo>
                <a:lnTo>
                  <a:pt x="1442" y="824"/>
                </a:lnTo>
                <a:cubicBezTo>
                  <a:pt x="1459" y="824"/>
                  <a:pt x="1477" y="814"/>
                  <a:pt x="1485" y="796"/>
                </a:cubicBezTo>
                <a:lnTo>
                  <a:pt x="1485" y="796"/>
                </a:lnTo>
                <a:cubicBezTo>
                  <a:pt x="1518" y="729"/>
                  <a:pt x="1519" y="645"/>
                  <a:pt x="1495" y="565"/>
                </a:cubicBezTo>
                <a:lnTo>
                  <a:pt x="1495" y="565"/>
                </a:lnTo>
                <a:cubicBezTo>
                  <a:pt x="1525" y="544"/>
                  <a:pt x="1550" y="522"/>
                  <a:pt x="1571" y="500"/>
                </a:cubicBezTo>
                <a:lnTo>
                  <a:pt x="1571" y="500"/>
                </a:lnTo>
                <a:cubicBezTo>
                  <a:pt x="1757" y="656"/>
                  <a:pt x="1858" y="857"/>
                  <a:pt x="1833" y="1031"/>
                </a:cubicBezTo>
                <a:close/>
                <a:moveTo>
                  <a:pt x="593" y="1833"/>
                </a:moveTo>
                <a:lnTo>
                  <a:pt x="593" y="1833"/>
                </a:lnTo>
                <a:cubicBezTo>
                  <a:pt x="377" y="1833"/>
                  <a:pt x="247" y="1705"/>
                  <a:pt x="202" y="1595"/>
                </a:cubicBezTo>
                <a:lnTo>
                  <a:pt x="202" y="1595"/>
                </a:lnTo>
                <a:cubicBezTo>
                  <a:pt x="166" y="1507"/>
                  <a:pt x="176" y="1422"/>
                  <a:pt x="226" y="1358"/>
                </a:cubicBezTo>
                <a:lnTo>
                  <a:pt x="226" y="1358"/>
                </a:lnTo>
                <a:cubicBezTo>
                  <a:pt x="269" y="1390"/>
                  <a:pt x="320" y="1418"/>
                  <a:pt x="383" y="1443"/>
                </a:cubicBezTo>
                <a:lnTo>
                  <a:pt x="383" y="1443"/>
                </a:lnTo>
                <a:lnTo>
                  <a:pt x="383" y="1443"/>
                </a:lnTo>
                <a:lnTo>
                  <a:pt x="383" y="1443"/>
                </a:lnTo>
                <a:cubicBezTo>
                  <a:pt x="406" y="1487"/>
                  <a:pt x="445" y="1529"/>
                  <a:pt x="507" y="1557"/>
                </a:cubicBezTo>
                <a:lnTo>
                  <a:pt x="507" y="1557"/>
                </a:lnTo>
                <a:cubicBezTo>
                  <a:pt x="514" y="1561"/>
                  <a:pt x="520" y="1562"/>
                  <a:pt x="527" y="1562"/>
                </a:cubicBezTo>
                <a:lnTo>
                  <a:pt x="527" y="1562"/>
                </a:lnTo>
                <a:cubicBezTo>
                  <a:pt x="545" y="1562"/>
                  <a:pt x="563" y="1552"/>
                  <a:pt x="571" y="1534"/>
                </a:cubicBezTo>
                <a:lnTo>
                  <a:pt x="571" y="1534"/>
                </a:lnTo>
                <a:cubicBezTo>
                  <a:pt x="582" y="1511"/>
                  <a:pt x="572" y="1482"/>
                  <a:pt x="548" y="1471"/>
                </a:cubicBezTo>
                <a:lnTo>
                  <a:pt x="548" y="1471"/>
                </a:lnTo>
                <a:cubicBezTo>
                  <a:pt x="410" y="1406"/>
                  <a:pt x="457" y="1265"/>
                  <a:pt x="457" y="1264"/>
                </a:cubicBezTo>
                <a:lnTo>
                  <a:pt x="457" y="1264"/>
                </a:lnTo>
                <a:cubicBezTo>
                  <a:pt x="468" y="1239"/>
                  <a:pt x="457" y="1211"/>
                  <a:pt x="433" y="1200"/>
                </a:cubicBezTo>
                <a:lnTo>
                  <a:pt x="433" y="1200"/>
                </a:lnTo>
                <a:cubicBezTo>
                  <a:pt x="409" y="1189"/>
                  <a:pt x="380" y="1200"/>
                  <a:pt x="369" y="1224"/>
                </a:cubicBezTo>
                <a:lnTo>
                  <a:pt x="369" y="1224"/>
                </a:lnTo>
                <a:cubicBezTo>
                  <a:pt x="358" y="1247"/>
                  <a:pt x="352" y="1283"/>
                  <a:pt x="352" y="1323"/>
                </a:cubicBezTo>
                <a:lnTo>
                  <a:pt x="352" y="1323"/>
                </a:lnTo>
                <a:cubicBezTo>
                  <a:pt x="220" y="1254"/>
                  <a:pt x="141" y="1154"/>
                  <a:pt x="124" y="1031"/>
                </a:cubicBezTo>
                <a:lnTo>
                  <a:pt x="124" y="1031"/>
                </a:lnTo>
                <a:cubicBezTo>
                  <a:pt x="100" y="857"/>
                  <a:pt x="201" y="656"/>
                  <a:pt x="386" y="500"/>
                </a:cubicBezTo>
                <a:lnTo>
                  <a:pt x="386" y="500"/>
                </a:lnTo>
                <a:cubicBezTo>
                  <a:pt x="407" y="522"/>
                  <a:pt x="433" y="544"/>
                  <a:pt x="463" y="565"/>
                </a:cubicBezTo>
                <a:lnTo>
                  <a:pt x="463" y="565"/>
                </a:lnTo>
                <a:cubicBezTo>
                  <a:pt x="438" y="644"/>
                  <a:pt x="440" y="729"/>
                  <a:pt x="473" y="796"/>
                </a:cubicBezTo>
                <a:lnTo>
                  <a:pt x="473" y="796"/>
                </a:lnTo>
                <a:cubicBezTo>
                  <a:pt x="481" y="814"/>
                  <a:pt x="498" y="824"/>
                  <a:pt x="516" y="824"/>
                </a:cubicBezTo>
                <a:lnTo>
                  <a:pt x="516" y="824"/>
                </a:lnTo>
                <a:cubicBezTo>
                  <a:pt x="523" y="824"/>
                  <a:pt x="530" y="822"/>
                  <a:pt x="537" y="819"/>
                </a:cubicBezTo>
                <a:lnTo>
                  <a:pt x="537" y="819"/>
                </a:lnTo>
                <a:cubicBezTo>
                  <a:pt x="561" y="807"/>
                  <a:pt x="571" y="779"/>
                  <a:pt x="559" y="754"/>
                </a:cubicBezTo>
                <a:lnTo>
                  <a:pt x="559" y="754"/>
                </a:lnTo>
                <a:cubicBezTo>
                  <a:pt x="534" y="701"/>
                  <a:pt x="536" y="622"/>
                  <a:pt x="567" y="558"/>
                </a:cubicBezTo>
                <a:lnTo>
                  <a:pt x="567" y="558"/>
                </a:lnTo>
                <a:cubicBezTo>
                  <a:pt x="586" y="516"/>
                  <a:pt x="614" y="487"/>
                  <a:pt x="642" y="481"/>
                </a:cubicBezTo>
                <a:lnTo>
                  <a:pt x="642" y="481"/>
                </a:lnTo>
                <a:cubicBezTo>
                  <a:pt x="668" y="474"/>
                  <a:pt x="683" y="448"/>
                  <a:pt x="677" y="422"/>
                </a:cubicBezTo>
                <a:lnTo>
                  <a:pt x="677" y="422"/>
                </a:lnTo>
                <a:cubicBezTo>
                  <a:pt x="671" y="396"/>
                  <a:pt x="645" y="380"/>
                  <a:pt x="619" y="387"/>
                </a:cubicBezTo>
                <a:lnTo>
                  <a:pt x="619" y="387"/>
                </a:lnTo>
                <a:cubicBezTo>
                  <a:pt x="575" y="398"/>
                  <a:pt x="534" y="429"/>
                  <a:pt x="503" y="475"/>
                </a:cubicBezTo>
                <a:lnTo>
                  <a:pt x="503" y="475"/>
                </a:lnTo>
                <a:cubicBezTo>
                  <a:pt x="420" y="413"/>
                  <a:pt x="386" y="339"/>
                  <a:pt x="408" y="265"/>
                </a:cubicBezTo>
                <a:lnTo>
                  <a:pt x="408" y="265"/>
                </a:lnTo>
                <a:cubicBezTo>
                  <a:pt x="438" y="167"/>
                  <a:pt x="557" y="96"/>
                  <a:pt x="690" y="96"/>
                </a:cubicBezTo>
                <a:lnTo>
                  <a:pt x="690" y="96"/>
                </a:lnTo>
                <a:cubicBezTo>
                  <a:pt x="855" y="96"/>
                  <a:pt x="931" y="271"/>
                  <a:pt x="931" y="434"/>
                </a:cubicBezTo>
                <a:lnTo>
                  <a:pt x="931" y="1399"/>
                </a:lnTo>
                <a:lnTo>
                  <a:pt x="931" y="1399"/>
                </a:lnTo>
                <a:cubicBezTo>
                  <a:pt x="931" y="1719"/>
                  <a:pt x="749" y="1833"/>
                  <a:pt x="593" y="1833"/>
                </a:cubicBezTo>
                <a:close/>
                <a:moveTo>
                  <a:pt x="1626" y="420"/>
                </a:moveTo>
                <a:lnTo>
                  <a:pt x="1626" y="420"/>
                </a:lnTo>
                <a:cubicBezTo>
                  <a:pt x="1654" y="362"/>
                  <a:pt x="1660" y="300"/>
                  <a:pt x="1641" y="238"/>
                </a:cubicBezTo>
                <a:lnTo>
                  <a:pt x="1641" y="238"/>
                </a:lnTo>
                <a:cubicBezTo>
                  <a:pt x="1599" y="97"/>
                  <a:pt x="1445" y="0"/>
                  <a:pt x="1268" y="0"/>
                </a:cubicBezTo>
                <a:lnTo>
                  <a:pt x="1268" y="0"/>
                </a:lnTo>
                <a:cubicBezTo>
                  <a:pt x="1125" y="0"/>
                  <a:pt x="1030" y="86"/>
                  <a:pt x="979" y="200"/>
                </a:cubicBezTo>
                <a:lnTo>
                  <a:pt x="979" y="200"/>
                </a:lnTo>
                <a:cubicBezTo>
                  <a:pt x="927" y="86"/>
                  <a:pt x="833" y="0"/>
                  <a:pt x="690" y="0"/>
                </a:cubicBezTo>
                <a:lnTo>
                  <a:pt x="690" y="0"/>
                </a:lnTo>
                <a:cubicBezTo>
                  <a:pt x="512" y="0"/>
                  <a:pt x="358" y="97"/>
                  <a:pt x="316" y="238"/>
                </a:cubicBezTo>
                <a:lnTo>
                  <a:pt x="316" y="238"/>
                </a:lnTo>
                <a:cubicBezTo>
                  <a:pt x="297" y="300"/>
                  <a:pt x="303" y="362"/>
                  <a:pt x="331" y="420"/>
                </a:cubicBezTo>
                <a:lnTo>
                  <a:pt x="331" y="420"/>
                </a:lnTo>
                <a:cubicBezTo>
                  <a:pt x="115" y="599"/>
                  <a:pt x="0" y="835"/>
                  <a:pt x="29" y="1045"/>
                </a:cubicBezTo>
                <a:lnTo>
                  <a:pt x="29" y="1045"/>
                </a:lnTo>
                <a:cubicBezTo>
                  <a:pt x="39" y="1119"/>
                  <a:pt x="71" y="1210"/>
                  <a:pt x="151" y="1294"/>
                </a:cubicBezTo>
                <a:lnTo>
                  <a:pt x="151" y="1294"/>
                </a:lnTo>
                <a:cubicBezTo>
                  <a:pt x="77" y="1385"/>
                  <a:pt x="63" y="1509"/>
                  <a:pt x="113" y="1632"/>
                </a:cubicBezTo>
                <a:lnTo>
                  <a:pt x="113" y="1632"/>
                </a:lnTo>
                <a:cubicBezTo>
                  <a:pt x="188" y="1812"/>
                  <a:pt x="376" y="1929"/>
                  <a:pt x="593" y="1929"/>
                </a:cubicBezTo>
                <a:lnTo>
                  <a:pt x="593" y="1929"/>
                </a:lnTo>
                <a:cubicBezTo>
                  <a:pt x="713" y="1929"/>
                  <a:pt x="894" y="1868"/>
                  <a:pt x="979" y="1665"/>
                </a:cubicBezTo>
                <a:lnTo>
                  <a:pt x="979" y="1665"/>
                </a:lnTo>
                <a:cubicBezTo>
                  <a:pt x="1064" y="1868"/>
                  <a:pt x="1244" y="1929"/>
                  <a:pt x="1364" y="1929"/>
                </a:cubicBezTo>
                <a:lnTo>
                  <a:pt x="1364" y="1929"/>
                </a:lnTo>
                <a:cubicBezTo>
                  <a:pt x="1581" y="1929"/>
                  <a:pt x="1770" y="1812"/>
                  <a:pt x="1844" y="1632"/>
                </a:cubicBezTo>
                <a:lnTo>
                  <a:pt x="1844" y="1632"/>
                </a:lnTo>
                <a:cubicBezTo>
                  <a:pt x="1895" y="1509"/>
                  <a:pt x="1880" y="1385"/>
                  <a:pt x="1806" y="1294"/>
                </a:cubicBezTo>
                <a:lnTo>
                  <a:pt x="1806" y="1294"/>
                </a:lnTo>
                <a:cubicBezTo>
                  <a:pt x="1886" y="1210"/>
                  <a:pt x="1918" y="1119"/>
                  <a:pt x="1929" y="1045"/>
                </a:cubicBezTo>
                <a:lnTo>
                  <a:pt x="1929" y="1045"/>
                </a:lnTo>
                <a:cubicBezTo>
                  <a:pt x="1958" y="835"/>
                  <a:pt x="1842" y="599"/>
                  <a:pt x="1626" y="4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FF87DF7-E7DF-F9B2-1773-838A6A4345E0}"/>
              </a:ext>
            </a:extLst>
          </p:cNvPr>
          <p:cNvSpPr txBox="1">
            <a:spLocks/>
          </p:cNvSpPr>
          <p:nvPr/>
        </p:nvSpPr>
        <p:spPr>
          <a:xfrm>
            <a:off x="5265890" y="3517997"/>
            <a:ext cx="3649260" cy="404983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VO</a:t>
            </a:r>
            <a:r>
              <a:rPr lang="en-US" sz="1200" baseline="-25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2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50%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vid KOL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Kardiovaskulär</a:t>
            </a:r>
            <a:r>
              <a:rPr lang="en-US" sz="1200" dirty="0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samsjuklighet</a:t>
            </a:r>
            <a:r>
              <a:rPr lang="en-US" sz="1200" dirty="0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 (20-70%)</a:t>
            </a:r>
          </a:p>
        </p:txBody>
      </p:sp>
      <p:sp>
        <p:nvSpPr>
          <p:cNvPr id="26" name="TextBox 60">
            <a:extLst>
              <a:ext uri="{FF2B5EF4-FFF2-40B4-BE49-F238E27FC236}">
                <a16:creationId xmlns:a16="http://schemas.microsoft.com/office/drawing/2014/main" id="{4FB7313D-2253-382A-5D7E-F66622E0F790}"/>
              </a:ext>
            </a:extLst>
          </p:cNvPr>
          <p:cNvSpPr txBox="1"/>
          <p:nvPr/>
        </p:nvSpPr>
        <p:spPr>
          <a:xfrm>
            <a:off x="5189920" y="3242640"/>
            <a:ext cx="3865161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KARDIOVASKULÄR FUNKTION</a:t>
            </a:r>
          </a:p>
        </p:txBody>
      </p:sp>
      <p:sp>
        <p:nvSpPr>
          <p:cNvPr id="27" name="Rubrik 2">
            <a:extLst>
              <a:ext uri="{FF2B5EF4-FFF2-40B4-BE49-F238E27FC236}">
                <a16:creationId xmlns:a16="http://schemas.microsoft.com/office/drawing/2014/main" id="{C01ADFDB-0C72-BAA4-BBAD-175D63C59D44}"/>
              </a:ext>
            </a:extLst>
          </p:cNvPr>
          <p:cNvSpPr txBox="1">
            <a:spLocks/>
          </p:cNvSpPr>
          <p:nvPr/>
        </p:nvSpPr>
        <p:spPr>
          <a:xfrm>
            <a:off x="578296" y="412233"/>
            <a:ext cx="8229600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dirty="0"/>
              <a:t>VAD ÄR </a:t>
            </a:r>
            <a:r>
              <a:rPr lang="sv-SE" dirty="0"/>
              <a:t>KOL?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8443DD9D-B683-2B6C-4ACF-DD80C9CA5BE1}"/>
              </a:ext>
            </a:extLst>
          </p:cNvPr>
          <p:cNvSpPr/>
          <p:nvPr/>
        </p:nvSpPr>
        <p:spPr>
          <a:xfrm>
            <a:off x="3184577" y="4195480"/>
            <a:ext cx="2997018" cy="811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TextBox 60">
            <a:extLst>
              <a:ext uri="{FF2B5EF4-FFF2-40B4-BE49-F238E27FC236}">
                <a16:creationId xmlns:a16="http://schemas.microsoft.com/office/drawing/2014/main" id="{5F33916A-A4B9-4D32-A81C-B25FCF70D9B9}"/>
              </a:ext>
            </a:extLst>
          </p:cNvPr>
          <p:cNvSpPr txBox="1"/>
          <p:nvPr/>
        </p:nvSpPr>
        <p:spPr>
          <a:xfrm>
            <a:off x="1679485" y="4278912"/>
            <a:ext cx="52383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FÖRÄNDRINGAR UTANFÖR LUNGORNA SES </a:t>
            </a:r>
            <a:r>
              <a:rPr lang="en-US" sz="1500" b="1" u="sng" dirty="0">
                <a:solidFill>
                  <a:schemeClr val="accent2">
                    <a:lumMod val="50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OBEROENDE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AV GOLD-STADIE (I-IV) ELLER (A-D[E])</a:t>
            </a:r>
          </a:p>
        </p:txBody>
      </p:sp>
    </p:spTree>
    <p:extLst>
      <p:ext uri="{BB962C8B-B14F-4D97-AF65-F5344CB8AC3E}">
        <p14:creationId xmlns:p14="http://schemas.microsoft.com/office/powerpoint/2010/main" val="39830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D08B694-CB48-AF72-50F9-0E44DBAE0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12" y="1091740"/>
            <a:ext cx="4711942" cy="398165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5322FE17-5235-73DF-58CE-A80B2718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917" y="383965"/>
            <a:ext cx="4985523" cy="810351"/>
          </a:xfrm>
        </p:spPr>
        <p:txBody>
          <a:bodyPr/>
          <a:lstStyle/>
          <a:p>
            <a:r>
              <a:rPr lang="sv-SE" dirty="0"/>
              <a:t>Vad är kol?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47159A3E-7657-E50A-61C4-449887268A05}"/>
              </a:ext>
            </a:extLst>
          </p:cNvPr>
          <p:cNvGrpSpPr>
            <a:grpSpLocks/>
          </p:cNvGrpSpPr>
          <p:nvPr/>
        </p:nvGrpSpPr>
        <p:grpSpPr bwMode="auto">
          <a:xfrm>
            <a:off x="3678225" y="4379266"/>
            <a:ext cx="1469827" cy="527525"/>
            <a:chOff x="6280598" y="5229199"/>
            <a:chExt cx="2611882" cy="938361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94CE284B-0AA9-0DEC-A770-13ADC441962D}"/>
                </a:ext>
              </a:extLst>
            </p:cNvPr>
            <p:cNvSpPr/>
            <p:nvPr/>
          </p:nvSpPr>
          <p:spPr>
            <a:xfrm>
              <a:off x="6804243" y="5229199"/>
              <a:ext cx="2088237" cy="938361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v-SE" sz="1013">
                <a:solidFill>
                  <a:prstClr val="white"/>
                </a:solidFill>
              </a:endParaRPr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CE1834F-2FAD-D178-EE63-E6126DDFF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0598" y="5373216"/>
              <a:ext cx="523650" cy="595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sv-SE" sz="1575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5BAA0008-606D-B01B-BEFE-8ADE5EB5E3CA}"/>
              </a:ext>
            </a:extLst>
          </p:cNvPr>
          <p:cNvSpPr/>
          <p:nvPr/>
        </p:nvSpPr>
        <p:spPr bwMode="auto">
          <a:xfrm>
            <a:off x="1956614" y="3196604"/>
            <a:ext cx="1119951" cy="291895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sz="1013">
              <a:solidFill>
                <a:prstClr val="white"/>
              </a:solidFill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C8FCE29-ACF7-5174-0918-C5165CE868ED}"/>
              </a:ext>
            </a:extLst>
          </p:cNvPr>
          <p:cNvSpPr txBox="1"/>
          <p:nvPr/>
        </p:nvSpPr>
        <p:spPr>
          <a:xfrm>
            <a:off x="6094804" y="2457940"/>
            <a:ext cx="1935271" cy="90024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sv-SE" sz="1050" dirty="0"/>
              <a:t>Exempel: </a:t>
            </a:r>
            <a:r>
              <a:rPr lang="sv-SE" sz="1050" b="1" dirty="0"/>
              <a:t>KOL ”1B”</a:t>
            </a:r>
          </a:p>
          <a:p>
            <a:pPr algn="ctr"/>
            <a:endParaRPr lang="sv-SE" sz="1050" dirty="0"/>
          </a:p>
          <a:p>
            <a:pPr algn="ctr"/>
            <a:r>
              <a:rPr lang="sv-SE" sz="1050" dirty="0"/>
              <a:t> Mild luftvägsobstruktion + hög grad av symptom men få </a:t>
            </a:r>
            <a:r>
              <a:rPr lang="sv-SE" sz="1050" dirty="0" err="1"/>
              <a:t>exacerbationer</a:t>
            </a:r>
            <a:endParaRPr lang="sv-SE" sz="1050" dirty="0"/>
          </a:p>
        </p:txBody>
      </p:sp>
    </p:spTree>
    <p:extLst>
      <p:ext uri="{BB962C8B-B14F-4D97-AF65-F5344CB8AC3E}">
        <p14:creationId xmlns:p14="http://schemas.microsoft.com/office/powerpoint/2010/main" val="2634569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3">
            <a:extLst>
              <a:ext uri="{FF2B5EF4-FFF2-40B4-BE49-F238E27FC236}">
                <a16:creationId xmlns:a16="http://schemas.microsoft.com/office/drawing/2014/main" id="{DA54DC5C-4664-991F-7AE0-DC3844AFB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2" y="3801735"/>
            <a:ext cx="289428" cy="321769"/>
          </a:xfrm>
          <a:custGeom>
            <a:avLst/>
            <a:gdLst>
              <a:gd name="connsiteX0" fmla="*/ 156633 w 625115"/>
              <a:gd name="connsiteY0" fmla="*/ 0 h 694965"/>
              <a:gd name="connsiteX1" fmla="*/ 173917 w 625115"/>
              <a:gd name="connsiteY1" fmla="*/ 17284 h 694965"/>
              <a:gd name="connsiteX2" fmla="*/ 220009 w 625115"/>
              <a:gd name="connsiteY2" fmla="*/ 91102 h 694965"/>
              <a:gd name="connsiteX3" fmla="*/ 317955 w 625115"/>
              <a:gd name="connsiteY3" fmla="*/ 74898 h 694965"/>
              <a:gd name="connsiteX4" fmla="*/ 399336 w 625115"/>
              <a:gd name="connsiteY4" fmla="*/ 34928 h 694965"/>
              <a:gd name="connsiteX5" fmla="*/ 625115 w 625115"/>
              <a:gd name="connsiteY5" fmla="*/ 260702 h 694965"/>
              <a:gd name="connsiteX6" fmla="*/ 625115 w 625115"/>
              <a:gd name="connsiteY6" fmla="*/ 295270 h 694965"/>
              <a:gd name="connsiteX7" fmla="*/ 329838 w 625115"/>
              <a:gd name="connsiteY7" fmla="*/ 660397 h 694965"/>
              <a:gd name="connsiteX8" fmla="*/ 234053 w 625115"/>
              <a:gd name="connsiteY8" fmla="*/ 622588 h 694965"/>
              <a:gd name="connsiteX9" fmla="*/ 156633 w 625115"/>
              <a:gd name="connsiteY9" fmla="*/ 590900 h 694965"/>
              <a:gd name="connsiteX10" fmla="*/ 104419 w 625115"/>
              <a:gd name="connsiteY10" fmla="*/ 677681 h 694965"/>
              <a:gd name="connsiteX11" fmla="*/ 87135 w 625115"/>
              <a:gd name="connsiteY11" fmla="*/ 694965 h 694965"/>
              <a:gd name="connsiteX12" fmla="*/ 69850 w 625115"/>
              <a:gd name="connsiteY12" fmla="*/ 677681 h 694965"/>
              <a:gd name="connsiteX13" fmla="*/ 156633 w 625115"/>
              <a:gd name="connsiteY13" fmla="*/ 555972 h 694965"/>
              <a:gd name="connsiteX14" fmla="*/ 253138 w 625115"/>
              <a:gd name="connsiteY14" fmla="*/ 593421 h 694965"/>
              <a:gd name="connsiteX15" fmla="*/ 329838 w 625115"/>
              <a:gd name="connsiteY15" fmla="*/ 625469 h 694965"/>
              <a:gd name="connsiteX16" fmla="*/ 590546 w 625115"/>
              <a:gd name="connsiteY16" fmla="*/ 295270 h 694965"/>
              <a:gd name="connsiteX17" fmla="*/ 590546 w 625115"/>
              <a:gd name="connsiteY17" fmla="*/ 260702 h 694965"/>
              <a:gd name="connsiteX18" fmla="*/ 399336 w 625115"/>
              <a:gd name="connsiteY18" fmla="*/ 69857 h 694965"/>
              <a:gd name="connsiteX19" fmla="*/ 342441 w 625115"/>
              <a:gd name="connsiteY19" fmla="*/ 99384 h 694965"/>
              <a:gd name="connsiteX20" fmla="*/ 207046 w 625115"/>
              <a:gd name="connsiteY20" fmla="*/ 123149 h 694965"/>
              <a:gd name="connsiteX21" fmla="*/ 139348 w 625115"/>
              <a:gd name="connsiteY21" fmla="*/ 17284 h 694965"/>
              <a:gd name="connsiteX22" fmla="*/ 156633 w 625115"/>
              <a:gd name="connsiteY22" fmla="*/ 0 h 694965"/>
              <a:gd name="connsiteX23" fmla="*/ 86615 w 625115"/>
              <a:gd name="connsiteY23" fmla="*/ 0 h 694965"/>
              <a:gd name="connsiteX24" fmla="*/ 103866 w 625115"/>
              <a:gd name="connsiteY24" fmla="*/ 17284 h 694965"/>
              <a:gd name="connsiteX25" fmla="*/ 233248 w 625115"/>
              <a:gd name="connsiteY25" fmla="*/ 175722 h 694965"/>
              <a:gd name="connsiteX26" fmla="*/ 240795 w 625115"/>
              <a:gd name="connsiteY26" fmla="*/ 198767 h 694965"/>
              <a:gd name="connsiteX27" fmla="*/ 251577 w 625115"/>
              <a:gd name="connsiteY27" fmla="*/ 283027 h 694965"/>
              <a:gd name="connsiteX28" fmla="*/ 277454 w 625115"/>
              <a:gd name="connsiteY28" fmla="*/ 365127 h 694965"/>
              <a:gd name="connsiteX29" fmla="*/ 237561 w 625115"/>
              <a:gd name="connsiteY29" fmla="*/ 446506 h 694965"/>
              <a:gd name="connsiteX30" fmla="*/ 208090 w 625115"/>
              <a:gd name="connsiteY30" fmla="*/ 504120 h 694965"/>
              <a:gd name="connsiteX31" fmla="*/ 190839 w 625115"/>
              <a:gd name="connsiteY31" fmla="*/ 521404 h 694965"/>
              <a:gd name="connsiteX32" fmla="*/ 155978 w 625115"/>
              <a:gd name="connsiteY32" fmla="*/ 521404 h 694965"/>
              <a:gd name="connsiteX33" fmla="*/ 34862 w 625115"/>
              <a:gd name="connsiteY33" fmla="*/ 677681 h 694965"/>
              <a:gd name="connsiteX34" fmla="*/ 17611 w 625115"/>
              <a:gd name="connsiteY34" fmla="*/ 694965 h 694965"/>
              <a:gd name="connsiteX35" fmla="*/ 0 w 625115"/>
              <a:gd name="connsiteY35" fmla="*/ 677681 h 694965"/>
              <a:gd name="connsiteX36" fmla="*/ 155978 w 625115"/>
              <a:gd name="connsiteY36" fmla="*/ 486476 h 694965"/>
              <a:gd name="connsiteX37" fmla="*/ 174667 w 625115"/>
              <a:gd name="connsiteY37" fmla="*/ 486476 h 694965"/>
              <a:gd name="connsiteX38" fmla="*/ 213122 w 625115"/>
              <a:gd name="connsiteY38" fmla="*/ 422020 h 694965"/>
              <a:gd name="connsiteX39" fmla="*/ 242592 w 625115"/>
              <a:gd name="connsiteY39" fmla="*/ 365127 h 694965"/>
              <a:gd name="connsiteX40" fmla="*/ 221029 w 625115"/>
              <a:gd name="connsiteY40" fmla="*/ 299231 h 694965"/>
              <a:gd name="connsiteX41" fmla="*/ 203059 w 625115"/>
              <a:gd name="connsiteY41" fmla="*/ 199487 h 694965"/>
              <a:gd name="connsiteX42" fmla="*/ 69364 w 625115"/>
              <a:gd name="connsiteY42" fmla="*/ 17284 h 694965"/>
              <a:gd name="connsiteX43" fmla="*/ 86615 w 625115"/>
              <a:gd name="connsiteY43" fmla="*/ 0 h 69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5115" h="694965">
                <a:moveTo>
                  <a:pt x="156633" y="0"/>
                </a:moveTo>
                <a:cubicBezTo>
                  <a:pt x="166355" y="0"/>
                  <a:pt x="173917" y="7922"/>
                  <a:pt x="173917" y="17284"/>
                </a:cubicBezTo>
                <a:cubicBezTo>
                  <a:pt x="173917" y="65176"/>
                  <a:pt x="202725" y="83900"/>
                  <a:pt x="220009" y="91102"/>
                </a:cubicBezTo>
                <a:cubicBezTo>
                  <a:pt x="253138" y="104785"/>
                  <a:pt x="295269" y="97583"/>
                  <a:pt x="317955" y="74898"/>
                </a:cubicBezTo>
                <a:cubicBezTo>
                  <a:pt x="357205" y="35288"/>
                  <a:pt x="397896" y="34928"/>
                  <a:pt x="399336" y="34928"/>
                </a:cubicBezTo>
                <a:cubicBezTo>
                  <a:pt x="508805" y="34928"/>
                  <a:pt x="625115" y="114147"/>
                  <a:pt x="625115" y="260702"/>
                </a:cubicBezTo>
                <a:lnTo>
                  <a:pt x="625115" y="295270"/>
                </a:lnTo>
                <a:cubicBezTo>
                  <a:pt x="625115" y="520684"/>
                  <a:pt x="471715" y="660397"/>
                  <a:pt x="329838" y="660397"/>
                </a:cubicBezTo>
                <a:cubicBezTo>
                  <a:pt x="290228" y="660397"/>
                  <a:pt x="260340" y="640232"/>
                  <a:pt x="234053" y="622588"/>
                </a:cubicBezTo>
                <a:cubicBezTo>
                  <a:pt x="209567" y="606384"/>
                  <a:pt x="186161" y="590900"/>
                  <a:pt x="156633" y="590900"/>
                </a:cubicBezTo>
                <a:cubicBezTo>
                  <a:pt x="109100" y="590900"/>
                  <a:pt x="104419" y="614666"/>
                  <a:pt x="104419" y="677681"/>
                </a:cubicBezTo>
                <a:cubicBezTo>
                  <a:pt x="104419" y="687403"/>
                  <a:pt x="96497" y="694965"/>
                  <a:pt x="87135" y="694965"/>
                </a:cubicBezTo>
                <a:cubicBezTo>
                  <a:pt x="77772" y="694965"/>
                  <a:pt x="69850" y="687403"/>
                  <a:pt x="69850" y="677681"/>
                </a:cubicBezTo>
                <a:cubicBezTo>
                  <a:pt x="69850" y="626189"/>
                  <a:pt x="69850" y="555972"/>
                  <a:pt x="156633" y="555972"/>
                </a:cubicBezTo>
                <a:cubicBezTo>
                  <a:pt x="196603" y="555972"/>
                  <a:pt x="226851" y="576137"/>
                  <a:pt x="253138" y="593421"/>
                </a:cubicBezTo>
                <a:cubicBezTo>
                  <a:pt x="277624" y="609985"/>
                  <a:pt x="301031" y="625469"/>
                  <a:pt x="329838" y="625469"/>
                </a:cubicBezTo>
                <a:cubicBezTo>
                  <a:pt x="455511" y="625469"/>
                  <a:pt x="590546" y="499079"/>
                  <a:pt x="590546" y="295270"/>
                </a:cubicBezTo>
                <a:lnTo>
                  <a:pt x="590546" y="260702"/>
                </a:lnTo>
                <a:cubicBezTo>
                  <a:pt x="590546" y="136472"/>
                  <a:pt x="492240" y="69857"/>
                  <a:pt x="399336" y="69857"/>
                </a:cubicBezTo>
                <a:cubicBezTo>
                  <a:pt x="398616" y="69857"/>
                  <a:pt x="371249" y="70577"/>
                  <a:pt x="342441" y="99384"/>
                </a:cubicBezTo>
                <a:cubicBezTo>
                  <a:pt x="310033" y="132151"/>
                  <a:pt x="252778" y="142234"/>
                  <a:pt x="207046" y="123149"/>
                </a:cubicBezTo>
                <a:cubicBezTo>
                  <a:pt x="163835" y="105505"/>
                  <a:pt x="139348" y="66976"/>
                  <a:pt x="139348" y="17284"/>
                </a:cubicBezTo>
                <a:cubicBezTo>
                  <a:pt x="139348" y="7922"/>
                  <a:pt x="146910" y="0"/>
                  <a:pt x="156633" y="0"/>
                </a:cubicBezTo>
                <a:close/>
                <a:moveTo>
                  <a:pt x="86615" y="0"/>
                </a:moveTo>
                <a:cubicBezTo>
                  <a:pt x="95959" y="0"/>
                  <a:pt x="103866" y="7922"/>
                  <a:pt x="103866" y="17284"/>
                </a:cubicBezTo>
                <a:cubicBezTo>
                  <a:pt x="103866" y="110906"/>
                  <a:pt x="163885" y="141154"/>
                  <a:pt x="233248" y="175722"/>
                </a:cubicBezTo>
                <a:cubicBezTo>
                  <a:pt x="241514" y="180043"/>
                  <a:pt x="245108" y="190485"/>
                  <a:pt x="240795" y="198767"/>
                </a:cubicBezTo>
                <a:cubicBezTo>
                  <a:pt x="224623" y="231535"/>
                  <a:pt x="236123" y="253140"/>
                  <a:pt x="251577" y="283027"/>
                </a:cubicBezTo>
                <a:cubicBezTo>
                  <a:pt x="263797" y="305713"/>
                  <a:pt x="277454" y="331639"/>
                  <a:pt x="277454" y="365127"/>
                </a:cubicBezTo>
                <a:cubicBezTo>
                  <a:pt x="277454" y="406897"/>
                  <a:pt x="255171" y="428862"/>
                  <a:pt x="237561" y="446506"/>
                </a:cubicBezTo>
                <a:cubicBezTo>
                  <a:pt x="221029" y="463430"/>
                  <a:pt x="208090" y="476393"/>
                  <a:pt x="208090" y="504120"/>
                </a:cubicBezTo>
                <a:cubicBezTo>
                  <a:pt x="208090" y="513482"/>
                  <a:pt x="200184" y="521404"/>
                  <a:pt x="190839" y="521404"/>
                </a:cubicBezTo>
                <a:lnTo>
                  <a:pt x="155978" y="521404"/>
                </a:lnTo>
                <a:cubicBezTo>
                  <a:pt x="74395" y="521404"/>
                  <a:pt x="34862" y="572536"/>
                  <a:pt x="34862" y="677681"/>
                </a:cubicBezTo>
                <a:cubicBezTo>
                  <a:pt x="34862" y="687403"/>
                  <a:pt x="26955" y="694965"/>
                  <a:pt x="17611" y="694965"/>
                </a:cubicBezTo>
                <a:cubicBezTo>
                  <a:pt x="7907" y="694965"/>
                  <a:pt x="0" y="687403"/>
                  <a:pt x="0" y="677681"/>
                </a:cubicBezTo>
                <a:cubicBezTo>
                  <a:pt x="0" y="511321"/>
                  <a:pt x="97756" y="486476"/>
                  <a:pt x="155978" y="486476"/>
                </a:cubicBezTo>
                <a:lnTo>
                  <a:pt x="174667" y="486476"/>
                </a:lnTo>
                <a:cubicBezTo>
                  <a:pt x="179698" y="455508"/>
                  <a:pt x="198027" y="437144"/>
                  <a:pt x="213122" y="422020"/>
                </a:cubicBezTo>
                <a:cubicBezTo>
                  <a:pt x="229654" y="405456"/>
                  <a:pt x="242592" y="392493"/>
                  <a:pt x="242592" y="365127"/>
                </a:cubicBezTo>
                <a:cubicBezTo>
                  <a:pt x="242592" y="340281"/>
                  <a:pt x="232170" y="320476"/>
                  <a:pt x="221029" y="299231"/>
                </a:cubicBezTo>
                <a:cubicBezTo>
                  <a:pt x="206293" y="271144"/>
                  <a:pt x="189761" y="239817"/>
                  <a:pt x="203059" y="199487"/>
                </a:cubicBezTo>
                <a:cubicBezTo>
                  <a:pt x="137649" y="165999"/>
                  <a:pt x="69364" y="124590"/>
                  <a:pt x="69364" y="17284"/>
                </a:cubicBezTo>
                <a:cubicBezTo>
                  <a:pt x="69364" y="7922"/>
                  <a:pt x="77270" y="0"/>
                  <a:pt x="866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grpSp>
        <p:nvGrpSpPr>
          <p:cNvPr id="5" name="Group 65">
            <a:extLst>
              <a:ext uri="{FF2B5EF4-FFF2-40B4-BE49-F238E27FC236}">
                <a16:creationId xmlns:a16="http://schemas.microsoft.com/office/drawing/2014/main" id="{78F60011-4794-460F-C0F6-28A33F08EAAB}"/>
              </a:ext>
            </a:extLst>
          </p:cNvPr>
          <p:cNvGrpSpPr/>
          <p:nvPr/>
        </p:nvGrpSpPr>
        <p:grpSpPr>
          <a:xfrm>
            <a:off x="5189921" y="1095414"/>
            <a:ext cx="3617976" cy="1869891"/>
            <a:chOff x="14568999" y="2738379"/>
            <a:chExt cx="7044260" cy="3011954"/>
          </a:xfrm>
        </p:grpSpPr>
        <p:sp>
          <p:nvSpPr>
            <p:cNvPr id="6" name="TextBox 58">
              <a:extLst>
                <a:ext uri="{FF2B5EF4-FFF2-40B4-BE49-F238E27FC236}">
                  <a16:creationId xmlns:a16="http://schemas.microsoft.com/office/drawing/2014/main" id="{26A5C266-120D-6133-A31B-F4EA6147E6CB}"/>
                </a:ext>
              </a:extLst>
            </p:cNvPr>
            <p:cNvSpPr txBox="1"/>
            <p:nvPr/>
          </p:nvSpPr>
          <p:spPr>
            <a:xfrm>
              <a:off x="14934004" y="2738379"/>
              <a:ext cx="6679255" cy="5205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500" b="1" dirty="0">
                  <a:solidFill>
                    <a:schemeClr val="accent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KOGNITIV DYSFUNKTION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D2D17479-1E1B-824E-7766-FADD36AAF926}"/>
                </a:ext>
              </a:extLst>
            </p:cNvPr>
            <p:cNvSpPr txBox="1">
              <a:spLocks/>
            </p:cNvSpPr>
            <p:nvPr/>
          </p:nvSpPr>
          <p:spPr>
            <a:xfrm>
              <a:off x="14568999" y="3398387"/>
              <a:ext cx="7020865" cy="2351946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2-3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gånger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så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vanligt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vid KOL</a:t>
              </a: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Funktionella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och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strukturella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förändringar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Ångest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/Depression</a:t>
              </a: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Rädsla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för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fysisk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aktivitet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just">
                <a:lnSpc>
                  <a:spcPts val="1313"/>
                </a:lnSpc>
              </a:pPr>
              <a:endParaRPr lang="en-US" sz="1200" dirty="0">
                <a:solidFill>
                  <a:srgbClr val="FF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8" name="Shape 31117">
            <a:extLst>
              <a:ext uri="{FF2B5EF4-FFF2-40B4-BE49-F238E27FC236}">
                <a16:creationId xmlns:a16="http://schemas.microsoft.com/office/drawing/2014/main" id="{4B66ABB5-E77F-A612-2AF6-458C723E8983}"/>
              </a:ext>
            </a:extLst>
          </p:cNvPr>
          <p:cNvSpPr/>
          <p:nvPr/>
        </p:nvSpPr>
        <p:spPr>
          <a:xfrm>
            <a:off x="4222746" y="1555207"/>
            <a:ext cx="1139103" cy="2544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589" extrusionOk="0">
                <a:moveTo>
                  <a:pt x="20749" y="11025"/>
                </a:moveTo>
                <a:cubicBezTo>
                  <a:pt x="20553" y="10853"/>
                  <a:pt x="20508" y="10859"/>
                  <a:pt x="20263" y="10723"/>
                </a:cubicBezTo>
                <a:cubicBezTo>
                  <a:pt x="19984" y="10586"/>
                  <a:pt x="19774" y="10559"/>
                  <a:pt x="19542" y="10393"/>
                </a:cubicBezTo>
                <a:cubicBezTo>
                  <a:pt x="19310" y="10226"/>
                  <a:pt x="19106" y="9814"/>
                  <a:pt x="19005" y="9637"/>
                </a:cubicBezTo>
                <a:cubicBezTo>
                  <a:pt x="18905" y="9460"/>
                  <a:pt x="18804" y="9184"/>
                  <a:pt x="18529" y="8743"/>
                </a:cubicBezTo>
                <a:cubicBezTo>
                  <a:pt x="18228" y="8262"/>
                  <a:pt x="17801" y="7716"/>
                  <a:pt x="17644" y="7540"/>
                </a:cubicBezTo>
                <a:cubicBezTo>
                  <a:pt x="17343" y="7202"/>
                  <a:pt x="17427" y="6596"/>
                  <a:pt x="17312" y="6194"/>
                </a:cubicBezTo>
                <a:cubicBezTo>
                  <a:pt x="17296" y="6115"/>
                  <a:pt x="17412" y="5253"/>
                  <a:pt x="17410" y="5010"/>
                </a:cubicBezTo>
                <a:cubicBezTo>
                  <a:pt x="17409" y="4767"/>
                  <a:pt x="17065" y="4209"/>
                  <a:pt x="16705" y="3998"/>
                </a:cubicBezTo>
                <a:cubicBezTo>
                  <a:pt x="16345" y="3786"/>
                  <a:pt x="15577" y="3606"/>
                  <a:pt x="15232" y="3575"/>
                </a:cubicBezTo>
                <a:cubicBezTo>
                  <a:pt x="14887" y="3543"/>
                  <a:pt x="14010" y="3483"/>
                  <a:pt x="13673" y="3449"/>
                </a:cubicBezTo>
                <a:cubicBezTo>
                  <a:pt x="13336" y="3415"/>
                  <a:pt x="12641" y="3368"/>
                  <a:pt x="12355" y="3226"/>
                </a:cubicBezTo>
                <a:cubicBezTo>
                  <a:pt x="12105" y="3101"/>
                  <a:pt x="11967" y="2985"/>
                  <a:pt x="11998" y="2814"/>
                </a:cubicBezTo>
                <a:cubicBezTo>
                  <a:pt x="11998" y="2814"/>
                  <a:pt x="12271" y="2666"/>
                  <a:pt x="12346" y="2616"/>
                </a:cubicBezTo>
                <a:cubicBezTo>
                  <a:pt x="12421" y="2567"/>
                  <a:pt x="12600" y="2441"/>
                  <a:pt x="12675" y="2365"/>
                </a:cubicBezTo>
                <a:lnTo>
                  <a:pt x="12919" y="2067"/>
                </a:lnTo>
                <a:cubicBezTo>
                  <a:pt x="13164" y="1988"/>
                  <a:pt x="13503" y="1372"/>
                  <a:pt x="13353" y="1323"/>
                </a:cubicBezTo>
                <a:cubicBezTo>
                  <a:pt x="13257" y="1291"/>
                  <a:pt x="13099" y="1350"/>
                  <a:pt x="13099" y="1350"/>
                </a:cubicBezTo>
                <a:cubicBezTo>
                  <a:pt x="13164" y="1278"/>
                  <a:pt x="13240" y="1248"/>
                  <a:pt x="13240" y="981"/>
                </a:cubicBezTo>
                <a:cubicBezTo>
                  <a:pt x="13240" y="713"/>
                  <a:pt x="13014" y="1"/>
                  <a:pt x="10705" y="0"/>
                </a:cubicBezTo>
                <a:lnTo>
                  <a:pt x="10705" y="0"/>
                </a:lnTo>
                <a:cubicBezTo>
                  <a:pt x="10704" y="0"/>
                  <a:pt x="10703" y="0"/>
                  <a:pt x="10702" y="0"/>
                </a:cubicBezTo>
                <a:cubicBezTo>
                  <a:pt x="10701" y="0"/>
                  <a:pt x="10700" y="0"/>
                  <a:pt x="10699" y="0"/>
                </a:cubicBezTo>
                <a:lnTo>
                  <a:pt x="10699" y="0"/>
                </a:lnTo>
                <a:cubicBezTo>
                  <a:pt x="8390" y="1"/>
                  <a:pt x="8132" y="795"/>
                  <a:pt x="8164" y="981"/>
                </a:cubicBezTo>
                <a:cubicBezTo>
                  <a:pt x="8196" y="1166"/>
                  <a:pt x="8240" y="1278"/>
                  <a:pt x="8305" y="1350"/>
                </a:cubicBezTo>
                <a:cubicBezTo>
                  <a:pt x="8305" y="1350"/>
                  <a:pt x="8147" y="1291"/>
                  <a:pt x="8051" y="1323"/>
                </a:cubicBezTo>
                <a:cubicBezTo>
                  <a:pt x="7901" y="1372"/>
                  <a:pt x="8240" y="1988"/>
                  <a:pt x="8486" y="2067"/>
                </a:cubicBezTo>
                <a:lnTo>
                  <a:pt x="8729" y="2365"/>
                </a:lnTo>
                <a:cubicBezTo>
                  <a:pt x="8804" y="2441"/>
                  <a:pt x="8983" y="2567"/>
                  <a:pt x="9058" y="2616"/>
                </a:cubicBezTo>
                <a:cubicBezTo>
                  <a:pt x="9134" y="2666"/>
                  <a:pt x="9406" y="2814"/>
                  <a:pt x="9406" y="2814"/>
                </a:cubicBezTo>
                <a:cubicBezTo>
                  <a:pt x="9437" y="2985"/>
                  <a:pt x="9299" y="3101"/>
                  <a:pt x="9049" y="3226"/>
                </a:cubicBezTo>
                <a:cubicBezTo>
                  <a:pt x="8764" y="3368"/>
                  <a:pt x="8068" y="3415"/>
                  <a:pt x="7731" y="3449"/>
                </a:cubicBezTo>
                <a:cubicBezTo>
                  <a:pt x="7395" y="3483"/>
                  <a:pt x="6518" y="3543"/>
                  <a:pt x="6172" y="3575"/>
                </a:cubicBezTo>
                <a:cubicBezTo>
                  <a:pt x="5827" y="3606"/>
                  <a:pt x="5059" y="3786"/>
                  <a:pt x="4699" y="3998"/>
                </a:cubicBezTo>
                <a:cubicBezTo>
                  <a:pt x="4339" y="4209"/>
                  <a:pt x="3995" y="4767"/>
                  <a:pt x="3994" y="5010"/>
                </a:cubicBezTo>
                <a:cubicBezTo>
                  <a:pt x="3993" y="5253"/>
                  <a:pt x="4109" y="6115"/>
                  <a:pt x="4092" y="6194"/>
                </a:cubicBezTo>
                <a:cubicBezTo>
                  <a:pt x="3977" y="6596"/>
                  <a:pt x="4061" y="7202"/>
                  <a:pt x="3760" y="7540"/>
                </a:cubicBezTo>
                <a:cubicBezTo>
                  <a:pt x="3603" y="7716"/>
                  <a:pt x="3176" y="8262"/>
                  <a:pt x="2876" y="8743"/>
                </a:cubicBezTo>
                <a:cubicBezTo>
                  <a:pt x="2600" y="9184"/>
                  <a:pt x="2499" y="9460"/>
                  <a:pt x="2399" y="9637"/>
                </a:cubicBezTo>
                <a:cubicBezTo>
                  <a:pt x="2298" y="9814"/>
                  <a:pt x="2095" y="10226"/>
                  <a:pt x="1863" y="10393"/>
                </a:cubicBezTo>
                <a:cubicBezTo>
                  <a:pt x="1630" y="10559"/>
                  <a:pt x="1421" y="10586"/>
                  <a:pt x="1142" y="10723"/>
                </a:cubicBezTo>
                <a:cubicBezTo>
                  <a:pt x="896" y="10859"/>
                  <a:pt x="851" y="10853"/>
                  <a:pt x="655" y="11025"/>
                </a:cubicBezTo>
                <a:cubicBezTo>
                  <a:pt x="442" y="11212"/>
                  <a:pt x="-98" y="11437"/>
                  <a:pt x="15" y="11495"/>
                </a:cubicBezTo>
                <a:cubicBezTo>
                  <a:pt x="128" y="11553"/>
                  <a:pt x="279" y="11528"/>
                  <a:pt x="448" y="11470"/>
                </a:cubicBezTo>
                <a:cubicBezTo>
                  <a:pt x="617" y="11412"/>
                  <a:pt x="956" y="11202"/>
                  <a:pt x="1163" y="11161"/>
                </a:cubicBezTo>
                <a:cubicBezTo>
                  <a:pt x="1370" y="11120"/>
                  <a:pt x="1361" y="11169"/>
                  <a:pt x="1257" y="11314"/>
                </a:cubicBezTo>
                <a:lnTo>
                  <a:pt x="1088" y="11569"/>
                </a:lnTo>
                <a:cubicBezTo>
                  <a:pt x="1006" y="11691"/>
                  <a:pt x="767" y="11878"/>
                  <a:pt x="636" y="12072"/>
                </a:cubicBezTo>
                <a:cubicBezTo>
                  <a:pt x="456" y="12308"/>
                  <a:pt x="388" y="12388"/>
                  <a:pt x="617" y="12410"/>
                </a:cubicBezTo>
                <a:cubicBezTo>
                  <a:pt x="847" y="12424"/>
                  <a:pt x="1009" y="12173"/>
                  <a:pt x="1107" y="12080"/>
                </a:cubicBezTo>
                <a:cubicBezTo>
                  <a:pt x="1304" y="11893"/>
                  <a:pt x="1434" y="11732"/>
                  <a:pt x="1615" y="11610"/>
                </a:cubicBezTo>
                <a:cubicBezTo>
                  <a:pt x="1598" y="11632"/>
                  <a:pt x="1587" y="11771"/>
                  <a:pt x="1587" y="11814"/>
                </a:cubicBezTo>
                <a:cubicBezTo>
                  <a:pt x="1587" y="11857"/>
                  <a:pt x="1450" y="12246"/>
                  <a:pt x="1347" y="12500"/>
                </a:cubicBezTo>
                <a:cubicBezTo>
                  <a:pt x="1276" y="12673"/>
                  <a:pt x="1587" y="12642"/>
                  <a:pt x="1657" y="12580"/>
                </a:cubicBezTo>
                <a:cubicBezTo>
                  <a:pt x="1728" y="12519"/>
                  <a:pt x="1798" y="12309"/>
                  <a:pt x="1897" y="12148"/>
                </a:cubicBezTo>
                <a:cubicBezTo>
                  <a:pt x="2010" y="11964"/>
                  <a:pt x="2032" y="11765"/>
                  <a:pt x="2179" y="11672"/>
                </a:cubicBezTo>
                <a:cubicBezTo>
                  <a:pt x="2147" y="11701"/>
                  <a:pt x="2193" y="11808"/>
                  <a:pt x="2137" y="12105"/>
                </a:cubicBezTo>
                <a:cubicBezTo>
                  <a:pt x="2097" y="12313"/>
                  <a:pt x="1989" y="12574"/>
                  <a:pt x="2229" y="12574"/>
                </a:cubicBezTo>
                <a:cubicBezTo>
                  <a:pt x="2469" y="12574"/>
                  <a:pt x="2518" y="12241"/>
                  <a:pt x="2589" y="12086"/>
                </a:cubicBezTo>
                <a:cubicBezTo>
                  <a:pt x="2659" y="11932"/>
                  <a:pt x="2673" y="11799"/>
                  <a:pt x="2730" y="11703"/>
                </a:cubicBezTo>
                <a:cubicBezTo>
                  <a:pt x="2765" y="11814"/>
                  <a:pt x="2772" y="11969"/>
                  <a:pt x="2782" y="12109"/>
                </a:cubicBezTo>
                <a:cubicBezTo>
                  <a:pt x="2796" y="12327"/>
                  <a:pt x="2760" y="12468"/>
                  <a:pt x="2923" y="12471"/>
                </a:cubicBezTo>
                <a:cubicBezTo>
                  <a:pt x="3218" y="12477"/>
                  <a:pt x="3175" y="12083"/>
                  <a:pt x="3196" y="11728"/>
                </a:cubicBezTo>
                <a:cubicBezTo>
                  <a:pt x="3238" y="11495"/>
                  <a:pt x="3417" y="11319"/>
                  <a:pt x="3478" y="11211"/>
                </a:cubicBezTo>
                <a:cubicBezTo>
                  <a:pt x="3539" y="11103"/>
                  <a:pt x="3428" y="10868"/>
                  <a:pt x="3403" y="10679"/>
                </a:cubicBezTo>
                <a:cubicBezTo>
                  <a:pt x="3354" y="10586"/>
                  <a:pt x="3521" y="10372"/>
                  <a:pt x="3817" y="10135"/>
                </a:cubicBezTo>
                <a:cubicBezTo>
                  <a:pt x="3866" y="10092"/>
                  <a:pt x="4830" y="9517"/>
                  <a:pt x="4961" y="9388"/>
                </a:cubicBezTo>
                <a:cubicBezTo>
                  <a:pt x="5109" y="9251"/>
                  <a:pt x="5404" y="8979"/>
                  <a:pt x="5551" y="8756"/>
                </a:cubicBezTo>
                <a:cubicBezTo>
                  <a:pt x="5633" y="8649"/>
                  <a:pt x="5699" y="8570"/>
                  <a:pt x="5765" y="8397"/>
                </a:cubicBezTo>
                <a:cubicBezTo>
                  <a:pt x="5863" y="8146"/>
                  <a:pt x="5872" y="7984"/>
                  <a:pt x="5937" y="7704"/>
                </a:cubicBezTo>
                <a:cubicBezTo>
                  <a:pt x="5954" y="7654"/>
                  <a:pt x="6226" y="7259"/>
                  <a:pt x="6301" y="6946"/>
                </a:cubicBezTo>
                <a:cubicBezTo>
                  <a:pt x="6376" y="6633"/>
                  <a:pt x="6386" y="6345"/>
                  <a:pt x="6386" y="6345"/>
                </a:cubicBezTo>
                <a:cubicBezTo>
                  <a:pt x="6433" y="6468"/>
                  <a:pt x="6809" y="8607"/>
                  <a:pt x="6650" y="9194"/>
                </a:cubicBezTo>
                <a:cubicBezTo>
                  <a:pt x="6491" y="9781"/>
                  <a:pt x="6047" y="10189"/>
                  <a:pt x="5849" y="10955"/>
                </a:cubicBezTo>
                <a:cubicBezTo>
                  <a:pt x="5652" y="11721"/>
                  <a:pt x="5907" y="13063"/>
                  <a:pt x="6021" y="13663"/>
                </a:cubicBezTo>
                <a:cubicBezTo>
                  <a:pt x="6093" y="14042"/>
                  <a:pt x="6245" y="14164"/>
                  <a:pt x="6320" y="14666"/>
                </a:cubicBezTo>
                <a:cubicBezTo>
                  <a:pt x="6320" y="14666"/>
                  <a:pt x="6438" y="15870"/>
                  <a:pt x="6162" y="16124"/>
                </a:cubicBezTo>
                <a:cubicBezTo>
                  <a:pt x="5657" y="16569"/>
                  <a:pt x="5562" y="17279"/>
                  <a:pt x="5631" y="17672"/>
                </a:cubicBezTo>
                <a:cubicBezTo>
                  <a:pt x="5679" y="17949"/>
                  <a:pt x="6160" y="18977"/>
                  <a:pt x="6238" y="19181"/>
                </a:cubicBezTo>
                <a:cubicBezTo>
                  <a:pt x="6316" y="19385"/>
                  <a:pt x="6446" y="19497"/>
                  <a:pt x="6456" y="19774"/>
                </a:cubicBezTo>
                <a:cubicBezTo>
                  <a:pt x="6463" y="19938"/>
                  <a:pt x="6333" y="20102"/>
                  <a:pt x="6315" y="20151"/>
                </a:cubicBezTo>
                <a:cubicBezTo>
                  <a:pt x="6268" y="20283"/>
                  <a:pt x="6274" y="20455"/>
                  <a:pt x="6160" y="20577"/>
                </a:cubicBezTo>
                <a:cubicBezTo>
                  <a:pt x="5923" y="20832"/>
                  <a:pt x="5849" y="21057"/>
                  <a:pt x="5623" y="21152"/>
                </a:cubicBezTo>
                <a:cubicBezTo>
                  <a:pt x="5466" y="21218"/>
                  <a:pt x="5561" y="21343"/>
                  <a:pt x="5964" y="21311"/>
                </a:cubicBezTo>
                <a:cubicBezTo>
                  <a:pt x="5931" y="21310"/>
                  <a:pt x="6038" y="21481"/>
                  <a:pt x="6540" y="21382"/>
                </a:cubicBezTo>
                <a:lnTo>
                  <a:pt x="6628" y="21429"/>
                </a:lnTo>
                <a:cubicBezTo>
                  <a:pt x="6806" y="21510"/>
                  <a:pt x="6954" y="21510"/>
                  <a:pt x="7151" y="21447"/>
                </a:cubicBezTo>
                <a:cubicBezTo>
                  <a:pt x="7117" y="21452"/>
                  <a:pt x="7345" y="21600"/>
                  <a:pt x="7669" y="21485"/>
                </a:cubicBezTo>
                <a:cubicBezTo>
                  <a:pt x="7615" y="21504"/>
                  <a:pt x="7831" y="21565"/>
                  <a:pt x="7878" y="21574"/>
                </a:cubicBezTo>
                <a:cubicBezTo>
                  <a:pt x="8005" y="21595"/>
                  <a:pt x="8154" y="21595"/>
                  <a:pt x="8291" y="21572"/>
                </a:cubicBezTo>
                <a:cubicBezTo>
                  <a:pt x="8481" y="21538"/>
                  <a:pt x="8559" y="21419"/>
                  <a:pt x="8559" y="21419"/>
                </a:cubicBezTo>
                <a:lnTo>
                  <a:pt x="8563" y="21405"/>
                </a:lnTo>
                <a:cubicBezTo>
                  <a:pt x="8596" y="21269"/>
                  <a:pt x="8381" y="21201"/>
                  <a:pt x="8439" y="21103"/>
                </a:cubicBezTo>
                <a:cubicBezTo>
                  <a:pt x="8469" y="21046"/>
                  <a:pt x="8469" y="20982"/>
                  <a:pt x="8433" y="20922"/>
                </a:cubicBezTo>
                <a:cubicBezTo>
                  <a:pt x="8362" y="20810"/>
                  <a:pt x="8205" y="20709"/>
                  <a:pt x="8238" y="20574"/>
                </a:cubicBezTo>
                <a:cubicBezTo>
                  <a:pt x="8282" y="20395"/>
                  <a:pt x="8362" y="20204"/>
                  <a:pt x="8194" y="20016"/>
                </a:cubicBezTo>
                <a:lnTo>
                  <a:pt x="8220" y="19909"/>
                </a:lnTo>
                <a:cubicBezTo>
                  <a:pt x="8243" y="19744"/>
                  <a:pt x="8065" y="19570"/>
                  <a:pt x="8061" y="19410"/>
                </a:cubicBezTo>
                <a:cubicBezTo>
                  <a:pt x="8057" y="19251"/>
                  <a:pt x="8130" y="18930"/>
                  <a:pt x="8160" y="18737"/>
                </a:cubicBezTo>
                <a:cubicBezTo>
                  <a:pt x="8218" y="18364"/>
                  <a:pt x="8436" y="18013"/>
                  <a:pt x="8535" y="17809"/>
                </a:cubicBezTo>
                <a:cubicBezTo>
                  <a:pt x="8747" y="17414"/>
                  <a:pt x="8823" y="17172"/>
                  <a:pt x="8710" y="16826"/>
                </a:cubicBezTo>
                <a:cubicBezTo>
                  <a:pt x="8641" y="16615"/>
                  <a:pt x="8724" y="16294"/>
                  <a:pt x="8821" y="16104"/>
                </a:cubicBezTo>
                <a:cubicBezTo>
                  <a:pt x="8922" y="15892"/>
                  <a:pt x="9033" y="15775"/>
                  <a:pt x="9199" y="15566"/>
                </a:cubicBezTo>
                <a:cubicBezTo>
                  <a:pt x="9697" y="14898"/>
                  <a:pt x="9687" y="14011"/>
                  <a:pt x="9886" y="13637"/>
                </a:cubicBezTo>
                <a:cubicBezTo>
                  <a:pt x="10068" y="13296"/>
                  <a:pt x="10566" y="12623"/>
                  <a:pt x="10696" y="12305"/>
                </a:cubicBezTo>
                <a:cubicBezTo>
                  <a:pt x="10826" y="12622"/>
                  <a:pt x="11336" y="13295"/>
                  <a:pt x="11518" y="13637"/>
                </a:cubicBezTo>
                <a:cubicBezTo>
                  <a:pt x="11717" y="14011"/>
                  <a:pt x="11708" y="14898"/>
                  <a:pt x="12205" y="15566"/>
                </a:cubicBezTo>
                <a:cubicBezTo>
                  <a:pt x="12372" y="15775"/>
                  <a:pt x="12483" y="15892"/>
                  <a:pt x="12584" y="16104"/>
                </a:cubicBezTo>
                <a:cubicBezTo>
                  <a:pt x="12680" y="16294"/>
                  <a:pt x="12763" y="16615"/>
                  <a:pt x="12694" y="16826"/>
                </a:cubicBezTo>
                <a:cubicBezTo>
                  <a:pt x="12581" y="17172"/>
                  <a:pt x="12657" y="17414"/>
                  <a:pt x="12869" y="17809"/>
                </a:cubicBezTo>
                <a:cubicBezTo>
                  <a:pt x="12968" y="18013"/>
                  <a:pt x="13186" y="18364"/>
                  <a:pt x="13244" y="18737"/>
                </a:cubicBezTo>
                <a:cubicBezTo>
                  <a:pt x="13275" y="18930"/>
                  <a:pt x="13347" y="19251"/>
                  <a:pt x="13343" y="19410"/>
                </a:cubicBezTo>
                <a:cubicBezTo>
                  <a:pt x="13339" y="19570"/>
                  <a:pt x="13161" y="19744"/>
                  <a:pt x="13185" y="19909"/>
                </a:cubicBezTo>
                <a:lnTo>
                  <a:pt x="13211" y="20016"/>
                </a:lnTo>
                <a:cubicBezTo>
                  <a:pt x="13043" y="20204"/>
                  <a:pt x="13122" y="20395"/>
                  <a:pt x="13166" y="20574"/>
                </a:cubicBezTo>
                <a:cubicBezTo>
                  <a:pt x="13199" y="20709"/>
                  <a:pt x="13043" y="20810"/>
                  <a:pt x="12971" y="20922"/>
                </a:cubicBezTo>
                <a:cubicBezTo>
                  <a:pt x="12935" y="20982"/>
                  <a:pt x="12935" y="21046"/>
                  <a:pt x="12965" y="21103"/>
                </a:cubicBezTo>
                <a:cubicBezTo>
                  <a:pt x="13023" y="21201"/>
                  <a:pt x="12808" y="21269"/>
                  <a:pt x="12841" y="21405"/>
                </a:cubicBezTo>
                <a:lnTo>
                  <a:pt x="12845" y="21419"/>
                </a:lnTo>
                <a:cubicBezTo>
                  <a:pt x="12845" y="21419"/>
                  <a:pt x="12924" y="21538"/>
                  <a:pt x="13113" y="21572"/>
                </a:cubicBezTo>
                <a:cubicBezTo>
                  <a:pt x="13250" y="21595"/>
                  <a:pt x="13399" y="21595"/>
                  <a:pt x="13526" y="21574"/>
                </a:cubicBezTo>
                <a:cubicBezTo>
                  <a:pt x="13573" y="21565"/>
                  <a:pt x="13789" y="21504"/>
                  <a:pt x="13735" y="21485"/>
                </a:cubicBezTo>
                <a:cubicBezTo>
                  <a:pt x="14060" y="21600"/>
                  <a:pt x="14287" y="21452"/>
                  <a:pt x="14253" y="21447"/>
                </a:cubicBezTo>
                <a:cubicBezTo>
                  <a:pt x="14450" y="21510"/>
                  <a:pt x="14598" y="21510"/>
                  <a:pt x="14776" y="21429"/>
                </a:cubicBezTo>
                <a:lnTo>
                  <a:pt x="14864" y="21382"/>
                </a:lnTo>
                <a:cubicBezTo>
                  <a:pt x="15366" y="21481"/>
                  <a:pt x="15473" y="21310"/>
                  <a:pt x="15440" y="21311"/>
                </a:cubicBezTo>
                <a:cubicBezTo>
                  <a:pt x="15843" y="21343"/>
                  <a:pt x="15938" y="21218"/>
                  <a:pt x="15781" y="21152"/>
                </a:cubicBezTo>
                <a:cubicBezTo>
                  <a:pt x="15555" y="21057"/>
                  <a:pt x="15481" y="20832"/>
                  <a:pt x="15244" y="20577"/>
                </a:cubicBezTo>
                <a:cubicBezTo>
                  <a:pt x="15130" y="20455"/>
                  <a:pt x="15136" y="20283"/>
                  <a:pt x="15089" y="20151"/>
                </a:cubicBezTo>
                <a:cubicBezTo>
                  <a:pt x="15071" y="20102"/>
                  <a:pt x="14942" y="19938"/>
                  <a:pt x="14948" y="19774"/>
                </a:cubicBezTo>
                <a:cubicBezTo>
                  <a:pt x="14958" y="19497"/>
                  <a:pt x="15088" y="19385"/>
                  <a:pt x="15166" y="19181"/>
                </a:cubicBezTo>
                <a:cubicBezTo>
                  <a:pt x="15244" y="18977"/>
                  <a:pt x="15725" y="17949"/>
                  <a:pt x="15773" y="17672"/>
                </a:cubicBezTo>
                <a:cubicBezTo>
                  <a:pt x="15842" y="17279"/>
                  <a:pt x="15748" y="16569"/>
                  <a:pt x="15243" y="16124"/>
                </a:cubicBezTo>
                <a:cubicBezTo>
                  <a:pt x="14966" y="15870"/>
                  <a:pt x="15084" y="14666"/>
                  <a:pt x="15084" y="14666"/>
                </a:cubicBezTo>
                <a:cubicBezTo>
                  <a:pt x="15159" y="14164"/>
                  <a:pt x="15311" y="14042"/>
                  <a:pt x="15383" y="13663"/>
                </a:cubicBezTo>
                <a:cubicBezTo>
                  <a:pt x="15497" y="13063"/>
                  <a:pt x="15753" y="11721"/>
                  <a:pt x="15555" y="10955"/>
                </a:cubicBezTo>
                <a:cubicBezTo>
                  <a:pt x="15357" y="10189"/>
                  <a:pt x="14913" y="9781"/>
                  <a:pt x="14754" y="9194"/>
                </a:cubicBezTo>
                <a:cubicBezTo>
                  <a:pt x="14595" y="8607"/>
                  <a:pt x="14972" y="6468"/>
                  <a:pt x="15019" y="6345"/>
                </a:cubicBezTo>
                <a:cubicBezTo>
                  <a:pt x="15019" y="6345"/>
                  <a:pt x="15028" y="6633"/>
                  <a:pt x="15103" y="6946"/>
                </a:cubicBezTo>
                <a:cubicBezTo>
                  <a:pt x="15178" y="7259"/>
                  <a:pt x="15450" y="7654"/>
                  <a:pt x="15467" y="7704"/>
                </a:cubicBezTo>
                <a:cubicBezTo>
                  <a:pt x="15533" y="7984"/>
                  <a:pt x="15542" y="8146"/>
                  <a:pt x="15640" y="8397"/>
                </a:cubicBezTo>
                <a:cubicBezTo>
                  <a:pt x="15705" y="8570"/>
                  <a:pt x="15771" y="8649"/>
                  <a:pt x="15853" y="8756"/>
                </a:cubicBezTo>
                <a:cubicBezTo>
                  <a:pt x="16000" y="8979"/>
                  <a:pt x="16295" y="9251"/>
                  <a:pt x="16443" y="9388"/>
                </a:cubicBezTo>
                <a:cubicBezTo>
                  <a:pt x="16574" y="9517"/>
                  <a:pt x="17538" y="10092"/>
                  <a:pt x="17588" y="10135"/>
                </a:cubicBezTo>
                <a:cubicBezTo>
                  <a:pt x="17883" y="10372"/>
                  <a:pt x="18051" y="10586"/>
                  <a:pt x="18001" y="10679"/>
                </a:cubicBezTo>
                <a:cubicBezTo>
                  <a:pt x="17976" y="10868"/>
                  <a:pt x="17865" y="11103"/>
                  <a:pt x="17926" y="11211"/>
                </a:cubicBezTo>
                <a:cubicBezTo>
                  <a:pt x="17987" y="11319"/>
                  <a:pt x="18166" y="11495"/>
                  <a:pt x="18208" y="11728"/>
                </a:cubicBezTo>
                <a:cubicBezTo>
                  <a:pt x="18230" y="12083"/>
                  <a:pt x="18186" y="12477"/>
                  <a:pt x="18481" y="12471"/>
                </a:cubicBezTo>
                <a:cubicBezTo>
                  <a:pt x="18644" y="12468"/>
                  <a:pt x="18608" y="12327"/>
                  <a:pt x="18623" y="12109"/>
                </a:cubicBezTo>
                <a:cubicBezTo>
                  <a:pt x="18632" y="11969"/>
                  <a:pt x="18639" y="11814"/>
                  <a:pt x="18674" y="11703"/>
                </a:cubicBezTo>
                <a:cubicBezTo>
                  <a:pt x="18731" y="11799"/>
                  <a:pt x="18745" y="11932"/>
                  <a:pt x="18815" y="12086"/>
                </a:cubicBezTo>
                <a:cubicBezTo>
                  <a:pt x="18886" y="12241"/>
                  <a:pt x="18935" y="12574"/>
                  <a:pt x="19175" y="12574"/>
                </a:cubicBezTo>
                <a:cubicBezTo>
                  <a:pt x="19415" y="12574"/>
                  <a:pt x="19307" y="12313"/>
                  <a:pt x="19267" y="12105"/>
                </a:cubicBezTo>
                <a:cubicBezTo>
                  <a:pt x="19211" y="11808"/>
                  <a:pt x="19257" y="11701"/>
                  <a:pt x="19225" y="11672"/>
                </a:cubicBezTo>
                <a:cubicBezTo>
                  <a:pt x="19372" y="11765"/>
                  <a:pt x="19394" y="11964"/>
                  <a:pt x="19507" y="12148"/>
                </a:cubicBezTo>
                <a:cubicBezTo>
                  <a:pt x="19606" y="12309"/>
                  <a:pt x="19676" y="12519"/>
                  <a:pt x="19747" y="12580"/>
                </a:cubicBezTo>
                <a:cubicBezTo>
                  <a:pt x="19818" y="12642"/>
                  <a:pt x="20128" y="12673"/>
                  <a:pt x="20058" y="12500"/>
                </a:cubicBezTo>
                <a:cubicBezTo>
                  <a:pt x="19954" y="12246"/>
                  <a:pt x="19818" y="11857"/>
                  <a:pt x="19818" y="11814"/>
                </a:cubicBezTo>
                <a:cubicBezTo>
                  <a:pt x="19818" y="11771"/>
                  <a:pt x="19806" y="11632"/>
                  <a:pt x="19789" y="11610"/>
                </a:cubicBezTo>
                <a:cubicBezTo>
                  <a:pt x="19970" y="11732"/>
                  <a:pt x="20101" y="11893"/>
                  <a:pt x="20298" y="12080"/>
                </a:cubicBezTo>
                <a:cubicBezTo>
                  <a:pt x="20396" y="12173"/>
                  <a:pt x="20557" y="12424"/>
                  <a:pt x="20787" y="12410"/>
                </a:cubicBezTo>
                <a:cubicBezTo>
                  <a:pt x="21017" y="12388"/>
                  <a:pt x="20949" y="12308"/>
                  <a:pt x="20768" y="12072"/>
                </a:cubicBezTo>
                <a:cubicBezTo>
                  <a:pt x="20637" y="11878"/>
                  <a:pt x="20398" y="11691"/>
                  <a:pt x="20316" y="11569"/>
                </a:cubicBezTo>
                <a:lnTo>
                  <a:pt x="20147" y="11314"/>
                </a:lnTo>
                <a:cubicBezTo>
                  <a:pt x="20043" y="11169"/>
                  <a:pt x="20034" y="11120"/>
                  <a:pt x="20241" y="11161"/>
                </a:cubicBezTo>
                <a:cubicBezTo>
                  <a:pt x="20448" y="11202"/>
                  <a:pt x="20787" y="11412"/>
                  <a:pt x="20956" y="11470"/>
                </a:cubicBezTo>
                <a:cubicBezTo>
                  <a:pt x="21125" y="11528"/>
                  <a:pt x="21276" y="11553"/>
                  <a:pt x="21389" y="11495"/>
                </a:cubicBezTo>
                <a:cubicBezTo>
                  <a:pt x="21502" y="11437"/>
                  <a:pt x="20963" y="11212"/>
                  <a:pt x="20749" y="110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/>
          <a:p>
            <a:r>
              <a:rPr sz="1899" dirty="0">
                <a:latin typeface="Lato Light" panose="020F0502020204030203" pitchFamily="34" charset="0"/>
              </a:rPr>
              <a:t> </a:t>
            </a:r>
          </a:p>
        </p:txBody>
      </p:sp>
      <p:sp>
        <p:nvSpPr>
          <p:cNvPr id="9" name="Shape 31155">
            <a:extLst>
              <a:ext uri="{FF2B5EF4-FFF2-40B4-BE49-F238E27FC236}">
                <a16:creationId xmlns:a16="http://schemas.microsoft.com/office/drawing/2014/main" id="{4D915FDF-4E86-30DB-C891-C69188DBBE6F}"/>
              </a:ext>
            </a:extLst>
          </p:cNvPr>
          <p:cNvSpPr/>
          <p:nvPr/>
        </p:nvSpPr>
        <p:spPr>
          <a:xfrm>
            <a:off x="3034283" y="1919936"/>
            <a:ext cx="1658813" cy="23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0" name="Shape 31157">
            <a:extLst>
              <a:ext uri="{FF2B5EF4-FFF2-40B4-BE49-F238E27FC236}">
                <a16:creationId xmlns:a16="http://schemas.microsoft.com/office/drawing/2014/main" id="{6486708A-8611-9FA8-1954-A0F32F030292}"/>
              </a:ext>
            </a:extLst>
          </p:cNvPr>
          <p:cNvSpPr/>
          <p:nvPr/>
        </p:nvSpPr>
        <p:spPr>
          <a:xfrm flipH="1">
            <a:off x="3712836" y="3004744"/>
            <a:ext cx="949232" cy="162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ED3C1DAE-0195-DEAF-8A8B-431963B3F297}"/>
              </a:ext>
            </a:extLst>
          </p:cNvPr>
          <p:cNvSpPr txBox="1"/>
          <p:nvPr/>
        </p:nvSpPr>
        <p:spPr>
          <a:xfrm>
            <a:off x="785286" y="1184762"/>
            <a:ext cx="2637159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LUNGFUNKTION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AD2B89-60DB-275A-AFF8-E6291BEB4CC4}"/>
              </a:ext>
            </a:extLst>
          </p:cNvPr>
          <p:cNvSpPr txBox="1">
            <a:spLocks/>
          </p:cNvSpPr>
          <p:nvPr/>
        </p:nvSpPr>
        <p:spPr>
          <a:xfrm>
            <a:off x="907808" y="1569725"/>
            <a:ext cx="1992426" cy="1040541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Luftflödesbegränsning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Emfysem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Andfåddhet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andnöd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Försämringsperioder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Minskad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livskvalitet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3" name="TextBox 70">
            <a:extLst>
              <a:ext uri="{FF2B5EF4-FFF2-40B4-BE49-F238E27FC236}">
                <a16:creationId xmlns:a16="http://schemas.microsoft.com/office/drawing/2014/main" id="{1F8956D9-E7BB-788B-9679-C775A032C505}"/>
              </a:ext>
            </a:extLst>
          </p:cNvPr>
          <p:cNvSpPr txBox="1"/>
          <p:nvPr/>
        </p:nvSpPr>
        <p:spPr>
          <a:xfrm>
            <a:off x="767393" y="2814800"/>
            <a:ext cx="229421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5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MUSKELDYSFUNKTION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BD54FD-70E2-BB66-8947-FDDB534088EA}"/>
              </a:ext>
            </a:extLst>
          </p:cNvPr>
          <p:cNvSpPr txBox="1">
            <a:spLocks/>
          </p:cNvSpPr>
          <p:nvPr/>
        </p:nvSpPr>
        <p:spPr>
          <a:xfrm>
            <a:off x="858065" y="3116840"/>
            <a:ext cx="3514787" cy="1040541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&gt;1/3 av KOL-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populationen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massa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styrka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uthållighet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power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kapacitet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Försämrad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balans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aktivitet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5" name="Shape 31140">
            <a:extLst>
              <a:ext uri="{FF2B5EF4-FFF2-40B4-BE49-F238E27FC236}">
                <a16:creationId xmlns:a16="http://schemas.microsoft.com/office/drawing/2014/main" id="{CAB45201-39A0-3C38-4EA4-C2B503B48CCD}"/>
              </a:ext>
            </a:extLst>
          </p:cNvPr>
          <p:cNvSpPr/>
          <p:nvPr/>
        </p:nvSpPr>
        <p:spPr>
          <a:xfrm>
            <a:off x="2824577" y="1489106"/>
            <a:ext cx="468000" cy="4680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6" name="Freeform 52">
            <a:extLst>
              <a:ext uri="{FF2B5EF4-FFF2-40B4-BE49-F238E27FC236}">
                <a16:creationId xmlns:a16="http://schemas.microsoft.com/office/drawing/2014/main" id="{6ACA3CD1-46A6-E8B8-8756-00F1AA767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577" y="1578249"/>
            <a:ext cx="252000" cy="252000"/>
          </a:xfrm>
          <a:custGeom>
            <a:avLst/>
            <a:gdLst>
              <a:gd name="connsiteX0" fmla="*/ 504127 w 694966"/>
              <a:gd name="connsiteY0" fmla="*/ 207962 h 693378"/>
              <a:gd name="connsiteX1" fmla="*/ 694966 w 694966"/>
              <a:gd name="connsiteY1" fmla="*/ 467929 h 693378"/>
              <a:gd name="connsiteX2" fmla="*/ 694966 w 694966"/>
              <a:gd name="connsiteY2" fmla="*/ 606722 h 693378"/>
              <a:gd name="connsiteX3" fmla="*/ 608351 w 694966"/>
              <a:gd name="connsiteY3" fmla="*/ 693378 h 693378"/>
              <a:gd name="connsiteX4" fmla="*/ 417512 w 694966"/>
              <a:gd name="connsiteY4" fmla="*/ 537325 h 693378"/>
              <a:gd name="connsiteX5" fmla="*/ 434763 w 694966"/>
              <a:gd name="connsiteY5" fmla="*/ 520066 h 693378"/>
              <a:gd name="connsiteX6" fmla="*/ 452374 w 694966"/>
              <a:gd name="connsiteY6" fmla="*/ 537325 h 693378"/>
              <a:gd name="connsiteX7" fmla="*/ 608351 w 694966"/>
              <a:gd name="connsiteY7" fmla="*/ 658859 h 693378"/>
              <a:gd name="connsiteX8" fmla="*/ 660464 w 694966"/>
              <a:gd name="connsiteY8" fmla="*/ 606722 h 693378"/>
              <a:gd name="connsiteX9" fmla="*/ 660464 w 694966"/>
              <a:gd name="connsiteY9" fmla="*/ 467929 h 693378"/>
              <a:gd name="connsiteX10" fmla="*/ 504127 w 694966"/>
              <a:gd name="connsiteY10" fmla="*/ 242480 h 693378"/>
              <a:gd name="connsiteX11" fmla="*/ 452374 w 694966"/>
              <a:gd name="connsiteY11" fmla="*/ 294258 h 693378"/>
              <a:gd name="connsiteX12" fmla="*/ 434763 w 694966"/>
              <a:gd name="connsiteY12" fmla="*/ 311517 h 693378"/>
              <a:gd name="connsiteX13" fmla="*/ 417512 w 694966"/>
              <a:gd name="connsiteY13" fmla="*/ 294258 h 693378"/>
              <a:gd name="connsiteX14" fmla="*/ 504127 w 694966"/>
              <a:gd name="connsiteY14" fmla="*/ 207962 h 693378"/>
              <a:gd name="connsiteX15" fmla="*/ 190838 w 694966"/>
              <a:gd name="connsiteY15" fmla="*/ 207962 h 693378"/>
              <a:gd name="connsiteX16" fmla="*/ 277452 w 694966"/>
              <a:gd name="connsiteY16" fmla="*/ 294258 h 693378"/>
              <a:gd name="connsiteX17" fmla="*/ 260202 w 694966"/>
              <a:gd name="connsiteY17" fmla="*/ 311517 h 693378"/>
              <a:gd name="connsiteX18" fmla="*/ 242951 w 694966"/>
              <a:gd name="connsiteY18" fmla="*/ 294258 h 693378"/>
              <a:gd name="connsiteX19" fmla="*/ 190838 w 694966"/>
              <a:gd name="connsiteY19" fmla="*/ 242480 h 693378"/>
              <a:gd name="connsiteX20" fmla="*/ 34861 w 694966"/>
              <a:gd name="connsiteY20" fmla="*/ 467929 h 693378"/>
              <a:gd name="connsiteX21" fmla="*/ 34861 w 694966"/>
              <a:gd name="connsiteY21" fmla="*/ 606722 h 693378"/>
              <a:gd name="connsiteX22" fmla="*/ 86973 w 694966"/>
              <a:gd name="connsiteY22" fmla="*/ 658859 h 693378"/>
              <a:gd name="connsiteX23" fmla="*/ 242951 w 694966"/>
              <a:gd name="connsiteY23" fmla="*/ 537325 h 693378"/>
              <a:gd name="connsiteX24" fmla="*/ 260202 w 694966"/>
              <a:gd name="connsiteY24" fmla="*/ 520066 h 693378"/>
              <a:gd name="connsiteX25" fmla="*/ 277452 w 694966"/>
              <a:gd name="connsiteY25" fmla="*/ 537325 h 693378"/>
              <a:gd name="connsiteX26" fmla="*/ 86973 w 694966"/>
              <a:gd name="connsiteY26" fmla="*/ 693378 h 693378"/>
              <a:gd name="connsiteX27" fmla="*/ 0 w 694966"/>
              <a:gd name="connsiteY27" fmla="*/ 606722 h 693378"/>
              <a:gd name="connsiteX28" fmla="*/ 0 w 694966"/>
              <a:gd name="connsiteY28" fmla="*/ 467929 h 693378"/>
              <a:gd name="connsiteX29" fmla="*/ 190838 w 694966"/>
              <a:gd name="connsiteY29" fmla="*/ 207962 h 693378"/>
              <a:gd name="connsiteX30" fmla="*/ 347483 w 694966"/>
              <a:gd name="connsiteY30" fmla="*/ 0 h 693378"/>
              <a:gd name="connsiteX31" fmla="*/ 364745 w 694966"/>
              <a:gd name="connsiteY31" fmla="*/ 17267 h 693378"/>
              <a:gd name="connsiteX32" fmla="*/ 364745 w 694966"/>
              <a:gd name="connsiteY32" fmla="*/ 260444 h 693378"/>
              <a:gd name="connsiteX33" fmla="*/ 439907 w 694966"/>
              <a:gd name="connsiteY33" fmla="*/ 394623 h 693378"/>
              <a:gd name="connsiteX34" fmla="*/ 506079 w 694966"/>
              <a:gd name="connsiteY34" fmla="*/ 339584 h 693378"/>
              <a:gd name="connsiteX35" fmla="*/ 586276 w 694966"/>
              <a:gd name="connsiteY35" fmla="*/ 370521 h 693378"/>
              <a:gd name="connsiteX36" fmla="*/ 584118 w 694966"/>
              <a:gd name="connsiteY36" fmla="*/ 395342 h 693378"/>
              <a:gd name="connsiteX37" fmla="*/ 559663 w 694966"/>
              <a:gd name="connsiteY37" fmla="*/ 393184 h 693378"/>
              <a:gd name="connsiteX38" fmla="*/ 512912 w 694966"/>
              <a:gd name="connsiteY38" fmla="*/ 373399 h 693378"/>
              <a:gd name="connsiteX39" fmla="*/ 472993 w 694966"/>
              <a:gd name="connsiteY39" fmla="*/ 406134 h 693378"/>
              <a:gd name="connsiteX40" fmla="*/ 498527 w 694966"/>
              <a:gd name="connsiteY40" fmla="*/ 412969 h 693378"/>
              <a:gd name="connsiteX41" fmla="*/ 625116 w 694966"/>
              <a:gd name="connsiteY41" fmla="*/ 538155 h 693378"/>
              <a:gd name="connsiteX42" fmla="*/ 607853 w 694966"/>
              <a:gd name="connsiteY42" fmla="*/ 555422 h 693378"/>
              <a:gd name="connsiteX43" fmla="*/ 590591 w 694966"/>
              <a:gd name="connsiteY43" fmla="*/ 538155 h 693378"/>
              <a:gd name="connsiteX44" fmla="*/ 543120 w 694966"/>
              <a:gd name="connsiteY44" fmla="*/ 463331 h 693378"/>
              <a:gd name="connsiteX45" fmla="*/ 536287 w 694966"/>
              <a:gd name="connsiteY45" fmla="*/ 503261 h 693378"/>
              <a:gd name="connsiteX46" fmla="*/ 547796 w 694966"/>
              <a:gd name="connsiteY46" fmla="*/ 552544 h 693378"/>
              <a:gd name="connsiteX47" fmla="*/ 551032 w 694966"/>
              <a:gd name="connsiteY47" fmla="*/ 577006 h 693378"/>
              <a:gd name="connsiteX48" fmla="*/ 537007 w 694966"/>
              <a:gd name="connsiteY48" fmla="*/ 583840 h 693378"/>
              <a:gd name="connsiteX49" fmla="*/ 526577 w 694966"/>
              <a:gd name="connsiteY49" fmla="*/ 579883 h 693378"/>
              <a:gd name="connsiteX50" fmla="*/ 503202 w 694966"/>
              <a:gd name="connsiteY50" fmla="*/ 492469 h 693378"/>
              <a:gd name="connsiteX51" fmla="*/ 501763 w 694966"/>
              <a:gd name="connsiteY51" fmla="*/ 449661 h 693378"/>
              <a:gd name="connsiteX52" fmla="*/ 489536 w 694966"/>
              <a:gd name="connsiteY52" fmla="*/ 446424 h 693378"/>
              <a:gd name="connsiteX53" fmla="*/ 347483 w 694966"/>
              <a:gd name="connsiteY53" fmla="*/ 353254 h 693378"/>
              <a:gd name="connsiteX54" fmla="*/ 205430 w 694966"/>
              <a:gd name="connsiteY54" fmla="*/ 446424 h 693378"/>
              <a:gd name="connsiteX55" fmla="*/ 193202 w 694966"/>
              <a:gd name="connsiteY55" fmla="*/ 449661 h 693378"/>
              <a:gd name="connsiteX56" fmla="*/ 191764 w 694966"/>
              <a:gd name="connsiteY56" fmla="*/ 492469 h 693378"/>
              <a:gd name="connsiteX57" fmla="*/ 168388 w 694966"/>
              <a:gd name="connsiteY57" fmla="*/ 579883 h 693378"/>
              <a:gd name="connsiteX58" fmla="*/ 157959 w 694966"/>
              <a:gd name="connsiteY58" fmla="*/ 583840 h 693378"/>
              <a:gd name="connsiteX59" fmla="*/ 144293 w 694966"/>
              <a:gd name="connsiteY59" fmla="*/ 577006 h 693378"/>
              <a:gd name="connsiteX60" fmla="*/ 147170 w 694966"/>
              <a:gd name="connsiteY60" fmla="*/ 552544 h 693378"/>
              <a:gd name="connsiteX61" fmla="*/ 158678 w 694966"/>
              <a:gd name="connsiteY61" fmla="*/ 503261 h 693378"/>
              <a:gd name="connsiteX62" fmla="*/ 151845 w 694966"/>
              <a:gd name="connsiteY62" fmla="*/ 463331 h 693378"/>
              <a:gd name="connsiteX63" fmla="*/ 104734 w 694966"/>
              <a:gd name="connsiteY63" fmla="*/ 538155 h 693378"/>
              <a:gd name="connsiteX64" fmla="*/ 87472 w 694966"/>
              <a:gd name="connsiteY64" fmla="*/ 555422 h 693378"/>
              <a:gd name="connsiteX65" fmla="*/ 69850 w 694966"/>
              <a:gd name="connsiteY65" fmla="*/ 538155 h 693378"/>
              <a:gd name="connsiteX66" fmla="*/ 196798 w 694966"/>
              <a:gd name="connsiteY66" fmla="*/ 412969 h 693378"/>
              <a:gd name="connsiteX67" fmla="*/ 222332 w 694966"/>
              <a:gd name="connsiteY67" fmla="*/ 406134 h 693378"/>
              <a:gd name="connsiteX68" fmla="*/ 182413 w 694966"/>
              <a:gd name="connsiteY68" fmla="*/ 373399 h 693378"/>
              <a:gd name="connsiteX69" fmla="*/ 135302 w 694966"/>
              <a:gd name="connsiteY69" fmla="*/ 393184 h 693378"/>
              <a:gd name="connsiteX70" fmla="*/ 110847 w 694966"/>
              <a:gd name="connsiteY70" fmla="*/ 395342 h 693378"/>
              <a:gd name="connsiteX71" fmla="*/ 109049 w 694966"/>
              <a:gd name="connsiteY71" fmla="*/ 370521 h 693378"/>
              <a:gd name="connsiteX72" fmla="*/ 188887 w 694966"/>
              <a:gd name="connsiteY72" fmla="*/ 339584 h 693378"/>
              <a:gd name="connsiteX73" fmla="*/ 255058 w 694966"/>
              <a:gd name="connsiteY73" fmla="*/ 394623 h 693378"/>
              <a:gd name="connsiteX74" fmla="*/ 330220 w 694966"/>
              <a:gd name="connsiteY74" fmla="*/ 260444 h 693378"/>
              <a:gd name="connsiteX75" fmla="*/ 330220 w 694966"/>
              <a:gd name="connsiteY75" fmla="*/ 17267 h 693378"/>
              <a:gd name="connsiteX76" fmla="*/ 347483 w 694966"/>
              <a:gd name="connsiteY76" fmla="*/ 0 h 69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94966" h="693378">
                <a:moveTo>
                  <a:pt x="504127" y="207962"/>
                </a:moveTo>
                <a:cubicBezTo>
                  <a:pt x="581037" y="207962"/>
                  <a:pt x="694966" y="316911"/>
                  <a:pt x="694966" y="467929"/>
                </a:cubicBezTo>
                <a:lnTo>
                  <a:pt x="694966" y="606722"/>
                </a:lnTo>
                <a:cubicBezTo>
                  <a:pt x="694966" y="654544"/>
                  <a:pt x="656151" y="693378"/>
                  <a:pt x="608351" y="693378"/>
                </a:cubicBezTo>
                <a:cubicBezTo>
                  <a:pt x="490469" y="693378"/>
                  <a:pt x="417512" y="612475"/>
                  <a:pt x="417512" y="537325"/>
                </a:cubicBezTo>
                <a:cubicBezTo>
                  <a:pt x="417512" y="527617"/>
                  <a:pt x="425419" y="520066"/>
                  <a:pt x="434763" y="520066"/>
                </a:cubicBezTo>
                <a:cubicBezTo>
                  <a:pt x="444467" y="520066"/>
                  <a:pt x="452374" y="527617"/>
                  <a:pt x="452374" y="537325"/>
                </a:cubicBezTo>
                <a:cubicBezTo>
                  <a:pt x="452374" y="595575"/>
                  <a:pt x="512033" y="658859"/>
                  <a:pt x="608351" y="658859"/>
                </a:cubicBezTo>
                <a:cubicBezTo>
                  <a:pt x="637103" y="658859"/>
                  <a:pt x="660464" y="635487"/>
                  <a:pt x="660464" y="606722"/>
                </a:cubicBezTo>
                <a:lnTo>
                  <a:pt x="660464" y="467929"/>
                </a:lnTo>
                <a:cubicBezTo>
                  <a:pt x="660464" y="339204"/>
                  <a:pt x="565583" y="242480"/>
                  <a:pt x="504127" y="242480"/>
                </a:cubicBezTo>
                <a:cubicBezTo>
                  <a:pt x="475375" y="242480"/>
                  <a:pt x="452374" y="265852"/>
                  <a:pt x="452374" y="294258"/>
                </a:cubicBezTo>
                <a:cubicBezTo>
                  <a:pt x="452374" y="303966"/>
                  <a:pt x="444467" y="311517"/>
                  <a:pt x="434763" y="311517"/>
                </a:cubicBezTo>
                <a:cubicBezTo>
                  <a:pt x="425419" y="311517"/>
                  <a:pt x="417512" y="303966"/>
                  <a:pt x="417512" y="294258"/>
                </a:cubicBezTo>
                <a:cubicBezTo>
                  <a:pt x="417512" y="246795"/>
                  <a:pt x="456327" y="207962"/>
                  <a:pt x="504127" y="207962"/>
                </a:cubicBezTo>
                <a:close/>
                <a:moveTo>
                  <a:pt x="190838" y="207962"/>
                </a:moveTo>
                <a:cubicBezTo>
                  <a:pt x="238638" y="207962"/>
                  <a:pt x="277452" y="246795"/>
                  <a:pt x="277452" y="294258"/>
                </a:cubicBezTo>
                <a:cubicBezTo>
                  <a:pt x="277452" y="303966"/>
                  <a:pt x="269905" y="311517"/>
                  <a:pt x="260202" y="311517"/>
                </a:cubicBezTo>
                <a:cubicBezTo>
                  <a:pt x="250498" y="311517"/>
                  <a:pt x="242951" y="303966"/>
                  <a:pt x="242951" y="294258"/>
                </a:cubicBezTo>
                <a:cubicBezTo>
                  <a:pt x="242951" y="265852"/>
                  <a:pt x="219590" y="242480"/>
                  <a:pt x="190838" y="242480"/>
                </a:cubicBezTo>
                <a:cubicBezTo>
                  <a:pt x="129382" y="242480"/>
                  <a:pt x="34861" y="339204"/>
                  <a:pt x="34861" y="467929"/>
                </a:cubicBezTo>
                <a:lnTo>
                  <a:pt x="34861" y="606722"/>
                </a:lnTo>
                <a:cubicBezTo>
                  <a:pt x="34861" y="635487"/>
                  <a:pt x="58222" y="658859"/>
                  <a:pt x="86973" y="658859"/>
                </a:cubicBezTo>
                <a:cubicBezTo>
                  <a:pt x="183291" y="658859"/>
                  <a:pt x="242951" y="595575"/>
                  <a:pt x="242951" y="537325"/>
                </a:cubicBezTo>
                <a:cubicBezTo>
                  <a:pt x="242951" y="527617"/>
                  <a:pt x="250498" y="520066"/>
                  <a:pt x="260202" y="520066"/>
                </a:cubicBezTo>
                <a:cubicBezTo>
                  <a:pt x="269905" y="520066"/>
                  <a:pt x="277452" y="527617"/>
                  <a:pt x="277452" y="537325"/>
                </a:cubicBezTo>
                <a:cubicBezTo>
                  <a:pt x="277452" y="612475"/>
                  <a:pt x="204495" y="693378"/>
                  <a:pt x="86973" y="693378"/>
                </a:cubicBezTo>
                <a:cubicBezTo>
                  <a:pt x="39174" y="693378"/>
                  <a:pt x="0" y="654544"/>
                  <a:pt x="0" y="606722"/>
                </a:cubicBezTo>
                <a:lnTo>
                  <a:pt x="0" y="467929"/>
                </a:lnTo>
                <a:cubicBezTo>
                  <a:pt x="0" y="316911"/>
                  <a:pt x="113928" y="207962"/>
                  <a:pt x="190838" y="207962"/>
                </a:cubicBezTo>
                <a:close/>
                <a:moveTo>
                  <a:pt x="347483" y="0"/>
                </a:moveTo>
                <a:cubicBezTo>
                  <a:pt x="357192" y="0"/>
                  <a:pt x="364745" y="7914"/>
                  <a:pt x="364745" y="17267"/>
                </a:cubicBezTo>
                <a:lnTo>
                  <a:pt x="364745" y="260444"/>
                </a:lnTo>
                <a:cubicBezTo>
                  <a:pt x="364745" y="343901"/>
                  <a:pt x="397111" y="376636"/>
                  <a:pt x="439907" y="394623"/>
                </a:cubicBezTo>
                <a:cubicBezTo>
                  <a:pt x="453213" y="365845"/>
                  <a:pt x="477308" y="344621"/>
                  <a:pt x="506079" y="339584"/>
                </a:cubicBezTo>
                <a:cubicBezTo>
                  <a:pt x="535568" y="333829"/>
                  <a:pt x="564698" y="345340"/>
                  <a:pt x="586276" y="370521"/>
                </a:cubicBezTo>
                <a:cubicBezTo>
                  <a:pt x="592389" y="377716"/>
                  <a:pt x="591670" y="388867"/>
                  <a:pt x="584118" y="395342"/>
                </a:cubicBezTo>
                <a:cubicBezTo>
                  <a:pt x="576925" y="401458"/>
                  <a:pt x="566137" y="400379"/>
                  <a:pt x="559663" y="393184"/>
                </a:cubicBezTo>
                <a:cubicBezTo>
                  <a:pt x="546357" y="376996"/>
                  <a:pt x="529814" y="370161"/>
                  <a:pt x="512912" y="373399"/>
                </a:cubicBezTo>
                <a:cubicBezTo>
                  <a:pt x="496009" y="376636"/>
                  <a:pt x="481624" y="388867"/>
                  <a:pt x="472993" y="406134"/>
                </a:cubicBezTo>
                <a:cubicBezTo>
                  <a:pt x="481264" y="408293"/>
                  <a:pt x="489536" y="410451"/>
                  <a:pt x="498527" y="412969"/>
                </a:cubicBezTo>
                <a:cubicBezTo>
                  <a:pt x="557505" y="428078"/>
                  <a:pt x="625116" y="444985"/>
                  <a:pt x="625116" y="538155"/>
                </a:cubicBezTo>
                <a:cubicBezTo>
                  <a:pt x="625116" y="547867"/>
                  <a:pt x="617204" y="555422"/>
                  <a:pt x="607853" y="555422"/>
                </a:cubicBezTo>
                <a:cubicBezTo>
                  <a:pt x="598143" y="555422"/>
                  <a:pt x="590591" y="547867"/>
                  <a:pt x="590591" y="538155"/>
                </a:cubicBezTo>
                <a:cubicBezTo>
                  <a:pt x="590591" y="495707"/>
                  <a:pt x="573329" y="476281"/>
                  <a:pt x="543120" y="463331"/>
                </a:cubicBezTo>
                <a:cubicBezTo>
                  <a:pt x="544199" y="478440"/>
                  <a:pt x="539884" y="491750"/>
                  <a:pt x="536287" y="503261"/>
                </a:cubicBezTo>
                <a:cubicBezTo>
                  <a:pt x="529455" y="524485"/>
                  <a:pt x="525858" y="535637"/>
                  <a:pt x="547796" y="552544"/>
                </a:cubicBezTo>
                <a:cubicBezTo>
                  <a:pt x="555707" y="558659"/>
                  <a:pt x="556786" y="569451"/>
                  <a:pt x="551032" y="577006"/>
                </a:cubicBezTo>
                <a:cubicBezTo>
                  <a:pt x="547436" y="581322"/>
                  <a:pt x="542401" y="583840"/>
                  <a:pt x="537007" y="583840"/>
                </a:cubicBezTo>
                <a:cubicBezTo>
                  <a:pt x="533770" y="583840"/>
                  <a:pt x="529814" y="582401"/>
                  <a:pt x="526577" y="579883"/>
                </a:cubicBezTo>
                <a:cubicBezTo>
                  <a:pt x="485580" y="547867"/>
                  <a:pt x="495649" y="515852"/>
                  <a:pt x="503202" y="492469"/>
                </a:cubicBezTo>
                <a:cubicBezTo>
                  <a:pt x="509315" y="474123"/>
                  <a:pt x="511473" y="462971"/>
                  <a:pt x="501763" y="449661"/>
                </a:cubicBezTo>
                <a:cubicBezTo>
                  <a:pt x="497807" y="448582"/>
                  <a:pt x="493851" y="447503"/>
                  <a:pt x="489536" y="446424"/>
                </a:cubicBezTo>
                <a:cubicBezTo>
                  <a:pt x="437749" y="433114"/>
                  <a:pt x="376612" y="417286"/>
                  <a:pt x="347483" y="353254"/>
                </a:cubicBezTo>
                <a:cubicBezTo>
                  <a:pt x="318353" y="417286"/>
                  <a:pt x="257216" y="433114"/>
                  <a:pt x="205430" y="446424"/>
                </a:cubicBezTo>
                <a:cubicBezTo>
                  <a:pt x="201114" y="447503"/>
                  <a:pt x="197518" y="448582"/>
                  <a:pt x="193202" y="449661"/>
                </a:cubicBezTo>
                <a:cubicBezTo>
                  <a:pt x="183492" y="462971"/>
                  <a:pt x="185650" y="474123"/>
                  <a:pt x="191764" y="492469"/>
                </a:cubicBezTo>
                <a:cubicBezTo>
                  <a:pt x="199316" y="515852"/>
                  <a:pt x="209745" y="547867"/>
                  <a:pt x="168388" y="579883"/>
                </a:cubicBezTo>
                <a:cubicBezTo>
                  <a:pt x="165151" y="582401"/>
                  <a:pt x="161555" y="583840"/>
                  <a:pt x="157959" y="583840"/>
                </a:cubicBezTo>
                <a:cubicBezTo>
                  <a:pt x="152564" y="583840"/>
                  <a:pt x="147529" y="581322"/>
                  <a:pt x="144293" y="577006"/>
                </a:cubicBezTo>
                <a:cubicBezTo>
                  <a:pt x="138179" y="569451"/>
                  <a:pt x="139618" y="558659"/>
                  <a:pt x="147170" y="552544"/>
                </a:cubicBezTo>
                <a:cubicBezTo>
                  <a:pt x="169107" y="535637"/>
                  <a:pt x="165511" y="524485"/>
                  <a:pt x="158678" y="503261"/>
                </a:cubicBezTo>
                <a:cubicBezTo>
                  <a:pt x="155082" y="491750"/>
                  <a:pt x="150766" y="478440"/>
                  <a:pt x="151845" y="463331"/>
                </a:cubicBezTo>
                <a:cubicBezTo>
                  <a:pt x="121636" y="476281"/>
                  <a:pt x="104734" y="495707"/>
                  <a:pt x="104734" y="538155"/>
                </a:cubicBezTo>
                <a:cubicBezTo>
                  <a:pt x="104734" y="547867"/>
                  <a:pt x="96822" y="555422"/>
                  <a:pt x="87472" y="555422"/>
                </a:cubicBezTo>
                <a:cubicBezTo>
                  <a:pt x="77762" y="555422"/>
                  <a:pt x="69850" y="547867"/>
                  <a:pt x="69850" y="538155"/>
                </a:cubicBezTo>
                <a:cubicBezTo>
                  <a:pt x="69850" y="444985"/>
                  <a:pt x="137460" y="428078"/>
                  <a:pt x="196798" y="412969"/>
                </a:cubicBezTo>
                <a:cubicBezTo>
                  <a:pt x="205430" y="410451"/>
                  <a:pt x="214061" y="408293"/>
                  <a:pt x="222332" y="406134"/>
                </a:cubicBezTo>
                <a:cubicBezTo>
                  <a:pt x="213341" y="388867"/>
                  <a:pt x="198956" y="376636"/>
                  <a:pt x="182413" y="373399"/>
                </a:cubicBezTo>
                <a:cubicBezTo>
                  <a:pt x="165151" y="370161"/>
                  <a:pt x="148968" y="376996"/>
                  <a:pt x="135302" y="393184"/>
                </a:cubicBezTo>
                <a:cubicBezTo>
                  <a:pt x="129188" y="400379"/>
                  <a:pt x="118040" y="401458"/>
                  <a:pt x="110847" y="395342"/>
                </a:cubicBezTo>
                <a:cubicBezTo>
                  <a:pt x="103655" y="388867"/>
                  <a:pt x="102576" y="377716"/>
                  <a:pt x="109049" y="370521"/>
                </a:cubicBezTo>
                <a:cubicBezTo>
                  <a:pt x="130267" y="345340"/>
                  <a:pt x="159757" y="333829"/>
                  <a:pt x="188887" y="339584"/>
                </a:cubicBezTo>
                <a:cubicBezTo>
                  <a:pt x="217657" y="344621"/>
                  <a:pt x="241752" y="365845"/>
                  <a:pt x="255058" y="394623"/>
                </a:cubicBezTo>
                <a:cubicBezTo>
                  <a:pt x="298214" y="376636"/>
                  <a:pt x="330220" y="343901"/>
                  <a:pt x="330220" y="260444"/>
                </a:cubicBezTo>
                <a:lnTo>
                  <a:pt x="330220" y="17267"/>
                </a:lnTo>
                <a:cubicBezTo>
                  <a:pt x="330220" y="7914"/>
                  <a:pt x="338132" y="0"/>
                  <a:pt x="3474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7" name="Freeform 54">
            <a:extLst>
              <a:ext uri="{FF2B5EF4-FFF2-40B4-BE49-F238E27FC236}">
                <a16:creationId xmlns:a16="http://schemas.microsoft.com/office/drawing/2014/main" id="{F3777CCB-93BB-85EA-9B40-095AB8F3F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564" y="3682775"/>
            <a:ext cx="354110" cy="257135"/>
          </a:xfrm>
          <a:custGeom>
            <a:avLst/>
            <a:gdLst>
              <a:gd name="connsiteX0" fmla="*/ 249071 w 764815"/>
              <a:gd name="connsiteY0" fmla="*/ 199444 h 555367"/>
              <a:gd name="connsiteX1" fmla="*/ 297359 w 764815"/>
              <a:gd name="connsiteY1" fmla="*/ 216084 h 555367"/>
              <a:gd name="connsiteX2" fmla="*/ 348889 w 764815"/>
              <a:gd name="connsiteY2" fmla="*/ 364318 h 555367"/>
              <a:gd name="connsiteX3" fmla="*/ 348889 w 764815"/>
              <a:gd name="connsiteY3" fmla="*/ 538097 h 555367"/>
              <a:gd name="connsiteX4" fmla="*/ 331592 w 764815"/>
              <a:gd name="connsiteY4" fmla="*/ 555367 h 555367"/>
              <a:gd name="connsiteX5" fmla="*/ 314295 w 764815"/>
              <a:gd name="connsiteY5" fmla="*/ 538097 h 555367"/>
              <a:gd name="connsiteX6" fmla="*/ 314295 w 764815"/>
              <a:gd name="connsiteY6" fmla="*/ 364318 h 555367"/>
              <a:gd name="connsiteX7" fmla="*/ 277179 w 764815"/>
              <a:gd name="connsiteY7" fmla="*/ 244508 h 555367"/>
              <a:gd name="connsiteX8" fmla="*/ 197901 w 764815"/>
              <a:gd name="connsiteY8" fmla="*/ 241989 h 555367"/>
              <a:gd name="connsiteX9" fmla="*/ 175920 w 764815"/>
              <a:gd name="connsiteY9" fmla="*/ 231195 h 555367"/>
              <a:gd name="connsiteX10" fmla="*/ 186730 w 764815"/>
              <a:gd name="connsiteY10" fmla="*/ 209248 h 555367"/>
              <a:gd name="connsiteX11" fmla="*/ 249071 w 764815"/>
              <a:gd name="connsiteY11" fmla="*/ 199444 h 555367"/>
              <a:gd name="connsiteX12" fmla="*/ 517105 w 764815"/>
              <a:gd name="connsiteY12" fmla="*/ 199444 h 555367"/>
              <a:gd name="connsiteX13" fmla="*/ 579311 w 764815"/>
              <a:gd name="connsiteY13" fmla="*/ 209248 h 555367"/>
              <a:gd name="connsiteX14" fmla="*/ 590482 w 764815"/>
              <a:gd name="connsiteY14" fmla="*/ 231195 h 555367"/>
              <a:gd name="connsiteX15" fmla="*/ 568500 w 764815"/>
              <a:gd name="connsiteY15" fmla="*/ 241989 h 555367"/>
              <a:gd name="connsiteX16" fmla="*/ 488862 w 764815"/>
              <a:gd name="connsiteY16" fmla="*/ 244508 h 555367"/>
              <a:gd name="connsiteX17" fmla="*/ 452106 w 764815"/>
              <a:gd name="connsiteY17" fmla="*/ 364318 h 555367"/>
              <a:gd name="connsiteX18" fmla="*/ 452106 w 764815"/>
              <a:gd name="connsiteY18" fmla="*/ 537738 h 555367"/>
              <a:gd name="connsiteX19" fmla="*/ 434809 w 764815"/>
              <a:gd name="connsiteY19" fmla="*/ 555367 h 555367"/>
              <a:gd name="connsiteX20" fmla="*/ 417512 w 764815"/>
              <a:gd name="connsiteY20" fmla="*/ 537738 h 555367"/>
              <a:gd name="connsiteX21" fmla="*/ 417512 w 764815"/>
              <a:gd name="connsiteY21" fmla="*/ 364318 h 555367"/>
              <a:gd name="connsiteX22" fmla="*/ 468682 w 764815"/>
              <a:gd name="connsiteY22" fmla="*/ 216084 h 555367"/>
              <a:gd name="connsiteX23" fmla="*/ 517105 w 764815"/>
              <a:gd name="connsiteY23" fmla="*/ 199444 h 555367"/>
              <a:gd name="connsiteX24" fmla="*/ 148554 w 764815"/>
              <a:gd name="connsiteY24" fmla="*/ 1207 h 555367"/>
              <a:gd name="connsiteX25" fmla="*/ 247242 w 764815"/>
              <a:gd name="connsiteY25" fmla="*/ 33704 h 555367"/>
              <a:gd name="connsiteX26" fmla="*/ 270275 w 764815"/>
              <a:gd name="connsiteY26" fmla="*/ 141879 h 555367"/>
              <a:gd name="connsiteX27" fmla="*/ 247962 w 764815"/>
              <a:gd name="connsiteY27" fmla="*/ 151223 h 555367"/>
              <a:gd name="connsiteX28" fmla="*/ 238245 w 764815"/>
              <a:gd name="connsiteY28" fmla="*/ 128582 h 555367"/>
              <a:gd name="connsiteX29" fmla="*/ 222770 w 764815"/>
              <a:gd name="connsiteY29" fmla="*/ 58501 h 555367"/>
              <a:gd name="connsiteX30" fmla="*/ 126680 w 764815"/>
              <a:gd name="connsiteY30" fmla="*/ 42329 h 555367"/>
              <a:gd name="connsiteX31" fmla="*/ 34909 w 764815"/>
              <a:gd name="connsiteY31" fmla="*/ 225257 h 555367"/>
              <a:gd name="connsiteX32" fmla="*/ 127760 w 764815"/>
              <a:gd name="connsiteY32" fmla="*/ 409263 h 555367"/>
              <a:gd name="connsiteX33" fmla="*/ 222770 w 764815"/>
              <a:gd name="connsiteY33" fmla="*/ 392372 h 555367"/>
              <a:gd name="connsiteX34" fmla="*/ 238245 w 764815"/>
              <a:gd name="connsiteY34" fmla="*/ 321932 h 555367"/>
              <a:gd name="connsiteX35" fmla="*/ 247962 w 764815"/>
              <a:gd name="connsiteY35" fmla="*/ 299650 h 555367"/>
              <a:gd name="connsiteX36" fmla="*/ 270275 w 764815"/>
              <a:gd name="connsiteY36" fmla="*/ 308994 h 555367"/>
              <a:gd name="connsiteX37" fmla="*/ 247242 w 764815"/>
              <a:gd name="connsiteY37" fmla="*/ 417170 h 555367"/>
              <a:gd name="connsiteX38" fmla="*/ 163388 w 764815"/>
              <a:gd name="connsiteY38" fmla="*/ 450593 h 555367"/>
              <a:gd name="connsiteX39" fmla="*/ 113364 w 764815"/>
              <a:gd name="connsiteY39" fmla="*/ 440530 h 555367"/>
              <a:gd name="connsiteX40" fmla="*/ 0 w 764815"/>
              <a:gd name="connsiteY40" fmla="*/ 225257 h 555367"/>
              <a:gd name="connsiteX41" fmla="*/ 111925 w 764815"/>
              <a:gd name="connsiteY41" fmla="*/ 11062 h 555367"/>
              <a:gd name="connsiteX42" fmla="*/ 148554 w 764815"/>
              <a:gd name="connsiteY42" fmla="*/ 1207 h 555367"/>
              <a:gd name="connsiteX43" fmla="*/ 615963 w 764815"/>
              <a:gd name="connsiteY43" fmla="*/ 853 h 555367"/>
              <a:gd name="connsiteX44" fmla="*/ 651811 w 764815"/>
              <a:gd name="connsiteY44" fmla="*/ 10343 h 555367"/>
              <a:gd name="connsiteX45" fmla="*/ 764815 w 764815"/>
              <a:gd name="connsiteY45" fmla="*/ 225257 h 555367"/>
              <a:gd name="connsiteX46" fmla="*/ 653250 w 764815"/>
              <a:gd name="connsiteY46" fmla="*/ 439811 h 555367"/>
              <a:gd name="connsiteX47" fmla="*/ 601427 w 764815"/>
              <a:gd name="connsiteY47" fmla="*/ 450593 h 555367"/>
              <a:gd name="connsiteX48" fmla="*/ 517933 w 764815"/>
              <a:gd name="connsiteY48" fmla="*/ 417170 h 555367"/>
              <a:gd name="connsiteX49" fmla="*/ 494540 w 764815"/>
              <a:gd name="connsiteY49" fmla="*/ 308994 h 555367"/>
              <a:gd name="connsiteX50" fmla="*/ 517213 w 764815"/>
              <a:gd name="connsiteY50" fmla="*/ 299650 h 555367"/>
              <a:gd name="connsiteX51" fmla="*/ 526570 w 764815"/>
              <a:gd name="connsiteY51" fmla="*/ 321932 h 555367"/>
              <a:gd name="connsiteX52" fmla="*/ 542405 w 764815"/>
              <a:gd name="connsiteY52" fmla="*/ 392372 h 555367"/>
              <a:gd name="connsiteX53" fmla="*/ 638495 w 764815"/>
              <a:gd name="connsiteY53" fmla="*/ 408544 h 555367"/>
              <a:gd name="connsiteX54" fmla="*/ 730266 w 764815"/>
              <a:gd name="connsiteY54" fmla="*/ 225257 h 555367"/>
              <a:gd name="connsiteX55" fmla="*/ 637415 w 764815"/>
              <a:gd name="connsiteY55" fmla="*/ 41610 h 555367"/>
              <a:gd name="connsiteX56" fmla="*/ 542405 w 764815"/>
              <a:gd name="connsiteY56" fmla="*/ 58501 h 555367"/>
              <a:gd name="connsiteX57" fmla="*/ 526570 w 764815"/>
              <a:gd name="connsiteY57" fmla="*/ 128582 h 555367"/>
              <a:gd name="connsiteX58" fmla="*/ 517213 w 764815"/>
              <a:gd name="connsiteY58" fmla="*/ 151223 h 555367"/>
              <a:gd name="connsiteX59" fmla="*/ 494540 w 764815"/>
              <a:gd name="connsiteY59" fmla="*/ 141879 h 555367"/>
              <a:gd name="connsiteX60" fmla="*/ 517933 w 764815"/>
              <a:gd name="connsiteY60" fmla="*/ 33704 h 555367"/>
              <a:gd name="connsiteX61" fmla="*/ 615963 w 764815"/>
              <a:gd name="connsiteY61" fmla="*/ 853 h 55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764815" h="555367">
                <a:moveTo>
                  <a:pt x="249071" y="199444"/>
                </a:moveTo>
                <a:cubicBezTo>
                  <a:pt x="267539" y="200613"/>
                  <a:pt x="283665" y="206190"/>
                  <a:pt x="297359" y="216084"/>
                </a:cubicBezTo>
                <a:cubicBezTo>
                  <a:pt x="331592" y="240550"/>
                  <a:pt x="348889" y="290561"/>
                  <a:pt x="348889" y="364318"/>
                </a:cubicBezTo>
                <a:lnTo>
                  <a:pt x="348889" y="538097"/>
                </a:lnTo>
                <a:cubicBezTo>
                  <a:pt x="348889" y="547812"/>
                  <a:pt x="340962" y="555367"/>
                  <a:pt x="331592" y="555367"/>
                </a:cubicBezTo>
                <a:cubicBezTo>
                  <a:pt x="321863" y="555367"/>
                  <a:pt x="314295" y="547812"/>
                  <a:pt x="314295" y="538097"/>
                </a:cubicBezTo>
                <a:lnTo>
                  <a:pt x="314295" y="364318"/>
                </a:lnTo>
                <a:cubicBezTo>
                  <a:pt x="314295" y="303154"/>
                  <a:pt x="301323" y="261778"/>
                  <a:pt x="277179" y="244508"/>
                </a:cubicBezTo>
                <a:cubicBezTo>
                  <a:pt x="259161" y="231195"/>
                  <a:pt x="232495" y="230476"/>
                  <a:pt x="197901" y="241989"/>
                </a:cubicBezTo>
                <a:cubicBezTo>
                  <a:pt x="188892" y="245227"/>
                  <a:pt x="178802" y="240190"/>
                  <a:pt x="175920" y="231195"/>
                </a:cubicBezTo>
                <a:cubicBezTo>
                  <a:pt x="173037" y="221841"/>
                  <a:pt x="177721" y="212126"/>
                  <a:pt x="186730" y="209248"/>
                </a:cubicBezTo>
                <a:cubicBezTo>
                  <a:pt x="209793" y="201513"/>
                  <a:pt x="230603" y="198274"/>
                  <a:pt x="249071" y="199444"/>
                </a:cubicBezTo>
                <a:close/>
                <a:moveTo>
                  <a:pt x="517105" y="199444"/>
                </a:moveTo>
                <a:cubicBezTo>
                  <a:pt x="535618" y="198274"/>
                  <a:pt x="556429" y="201513"/>
                  <a:pt x="579311" y="209248"/>
                </a:cubicBezTo>
                <a:cubicBezTo>
                  <a:pt x="588320" y="212126"/>
                  <a:pt x="593365" y="221841"/>
                  <a:pt x="590482" y="231195"/>
                </a:cubicBezTo>
                <a:cubicBezTo>
                  <a:pt x="587599" y="240190"/>
                  <a:pt x="577509" y="245227"/>
                  <a:pt x="568500" y="241989"/>
                </a:cubicBezTo>
                <a:cubicBezTo>
                  <a:pt x="533546" y="230476"/>
                  <a:pt x="506880" y="231195"/>
                  <a:pt x="488862" y="244508"/>
                </a:cubicBezTo>
                <a:cubicBezTo>
                  <a:pt x="464718" y="261778"/>
                  <a:pt x="452106" y="303154"/>
                  <a:pt x="452106" y="364318"/>
                </a:cubicBezTo>
                <a:lnTo>
                  <a:pt x="452106" y="537738"/>
                </a:lnTo>
                <a:cubicBezTo>
                  <a:pt x="452106" y="547812"/>
                  <a:pt x="444538" y="555367"/>
                  <a:pt x="434809" y="555367"/>
                </a:cubicBezTo>
                <a:cubicBezTo>
                  <a:pt x="425079" y="555367"/>
                  <a:pt x="417512" y="547812"/>
                  <a:pt x="417512" y="537738"/>
                </a:cubicBezTo>
                <a:lnTo>
                  <a:pt x="417512" y="364318"/>
                </a:lnTo>
                <a:cubicBezTo>
                  <a:pt x="417512" y="290561"/>
                  <a:pt x="434448" y="240550"/>
                  <a:pt x="468682" y="216084"/>
                </a:cubicBezTo>
                <a:cubicBezTo>
                  <a:pt x="482376" y="206190"/>
                  <a:pt x="498592" y="200613"/>
                  <a:pt x="517105" y="199444"/>
                </a:cubicBezTo>
                <a:close/>
                <a:moveTo>
                  <a:pt x="148554" y="1207"/>
                </a:moveTo>
                <a:cubicBezTo>
                  <a:pt x="185296" y="-3223"/>
                  <a:pt x="221330" y="8367"/>
                  <a:pt x="247242" y="33704"/>
                </a:cubicBezTo>
                <a:cubicBezTo>
                  <a:pt x="276753" y="62814"/>
                  <a:pt x="285390" y="104143"/>
                  <a:pt x="270275" y="141879"/>
                </a:cubicBezTo>
                <a:cubicBezTo>
                  <a:pt x="266676" y="150504"/>
                  <a:pt x="256599" y="154817"/>
                  <a:pt x="247962" y="151223"/>
                </a:cubicBezTo>
                <a:cubicBezTo>
                  <a:pt x="238964" y="147629"/>
                  <a:pt x="234646" y="137566"/>
                  <a:pt x="238245" y="128582"/>
                </a:cubicBezTo>
                <a:cubicBezTo>
                  <a:pt x="248322" y="104143"/>
                  <a:pt x="242203" y="77908"/>
                  <a:pt x="222770" y="58501"/>
                </a:cubicBezTo>
                <a:cubicBezTo>
                  <a:pt x="198297" y="34422"/>
                  <a:pt x="160869" y="27953"/>
                  <a:pt x="126680" y="42329"/>
                </a:cubicBezTo>
                <a:cubicBezTo>
                  <a:pt x="50744" y="82221"/>
                  <a:pt x="34909" y="144395"/>
                  <a:pt x="34909" y="225257"/>
                </a:cubicBezTo>
                <a:cubicBezTo>
                  <a:pt x="34909" y="306478"/>
                  <a:pt x="50744" y="368652"/>
                  <a:pt x="127760" y="409263"/>
                </a:cubicBezTo>
                <a:cubicBezTo>
                  <a:pt x="160509" y="422920"/>
                  <a:pt x="198297" y="416451"/>
                  <a:pt x="222770" y="392372"/>
                </a:cubicBezTo>
                <a:cubicBezTo>
                  <a:pt x="242203" y="372965"/>
                  <a:pt x="248322" y="346730"/>
                  <a:pt x="238245" y="321932"/>
                </a:cubicBezTo>
                <a:cubicBezTo>
                  <a:pt x="234646" y="313307"/>
                  <a:pt x="238964" y="303244"/>
                  <a:pt x="247962" y="299650"/>
                </a:cubicBezTo>
                <a:cubicBezTo>
                  <a:pt x="256599" y="296056"/>
                  <a:pt x="266676" y="300009"/>
                  <a:pt x="270275" y="308994"/>
                </a:cubicBezTo>
                <a:cubicBezTo>
                  <a:pt x="285390" y="346730"/>
                  <a:pt x="276753" y="388059"/>
                  <a:pt x="247242" y="417170"/>
                </a:cubicBezTo>
                <a:cubicBezTo>
                  <a:pt x="224929" y="439092"/>
                  <a:pt x="194698" y="450593"/>
                  <a:pt x="163388" y="450593"/>
                </a:cubicBezTo>
                <a:cubicBezTo>
                  <a:pt x="146474" y="450593"/>
                  <a:pt x="129559" y="447358"/>
                  <a:pt x="113364" y="440530"/>
                </a:cubicBezTo>
                <a:cubicBezTo>
                  <a:pt x="13675" y="388419"/>
                  <a:pt x="0" y="306119"/>
                  <a:pt x="0" y="225257"/>
                </a:cubicBezTo>
                <a:cubicBezTo>
                  <a:pt x="0" y="144395"/>
                  <a:pt x="13675" y="62455"/>
                  <a:pt x="111925" y="11062"/>
                </a:cubicBezTo>
                <a:cubicBezTo>
                  <a:pt x="123981" y="5941"/>
                  <a:pt x="136307" y="2684"/>
                  <a:pt x="148554" y="1207"/>
                </a:cubicBezTo>
                <a:close/>
                <a:moveTo>
                  <a:pt x="615963" y="853"/>
                </a:moveTo>
                <a:cubicBezTo>
                  <a:pt x="628036" y="2257"/>
                  <a:pt x="640115" y="5402"/>
                  <a:pt x="651811" y="10343"/>
                </a:cubicBezTo>
                <a:cubicBezTo>
                  <a:pt x="751500" y="62455"/>
                  <a:pt x="764815" y="144395"/>
                  <a:pt x="764815" y="225257"/>
                </a:cubicBezTo>
                <a:cubicBezTo>
                  <a:pt x="764815" y="306119"/>
                  <a:pt x="751500" y="388419"/>
                  <a:pt x="653250" y="439811"/>
                </a:cubicBezTo>
                <a:cubicBezTo>
                  <a:pt x="635976" y="446999"/>
                  <a:pt x="618341" y="450593"/>
                  <a:pt x="601427" y="450593"/>
                </a:cubicBezTo>
                <a:cubicBezTo>
                  <a:pt x="569757" y="450593"/>
                  <a:pt x="539886" y="439092"/>
                  <a:pt x="517933" y="417170"/>
                </a:cubicBezTo>
                <a:cubicBezTo>
                  <a:pt x="488422" y="388059"/>
                  <a:pt x="479425" y="346730"/>
                  <a:pt x="494540" y="308994"/>
                </a:cubicBezTo>
                <a:cubicBezTo>
                  <a:pt x="498139" y="300009"/>
                  <a:pt x="508216" y="296056"/>
                  <a:pt x="517213" y="299650"/>
                </a:cubicBezTo>
                <a:cubicBezTo>
                  <a:pt x="526211" y="303244"/>
                  <a:pt x="530169" y="313307"/>
                  <a:pt x="526570" y="321932"/>
                </a:cubicBezTo>
                <a:cubicBezTo>
                  <a:pt x="516853" y="346730"/>
                  <a:pt x="522612" y="372965"/>
                  <a:pt x="542405" y="392372"/>
                </a:cubicBezTo>
                <a:cubicBezTo>
                  <a:pt x="566518" y="416451"/>
                  <a:pt x="604666" y="422920"/>
                  <a:pt x="638495" y="408544"/>
                </a:cubicBezTo>
                <a:cubicBezTo>
                  <a:pt x="714431" y="368652"/>
                  <a:pt x="730266" y="306478"/>
                  <a:pt x="730266" y="225257"/>
                </a:cubicBezTo>
                <a:cubicBezTo>
                  <a:pt x="730266" y="144395"/>
                  <a:pt x="714431" y="82221"/>
                  <a:pt x="637415" y="41610"/>
                </a:cubicBezTo>
                <a:cubicBezTo>
                  <a:pt x="604666" y="27953"/>
                  <a:pt x="566518" y="34422"/>
                  <a:pt x="542405" y="58501"/>
                </a:cubicBezTo>
                <a:cubicBezTo>
                  <a:pt x="522612" y="77908"/>
                  <a:pt x="516853" y="104143"/>
                  <a:pt x="526570" y="128582"/>
                </a:cubicBezTo>
                <a:cubicBezTo>
                  <a:pt x="530169" y="137566"/>
                  <a:pt x="526211" y="147629"/>
                  <a:pt x="517213" y="151223"/>
                </a:cubicBezTo>
                <a:cubicBezTo>
                  <a:pt x="508216" y="154817"/>
                  <a:pt x="498139" y="150504"/>
                  <a:pt x="494540" y="141879"/>
                </a:cubicBezTo>
                <a:cubicBezTo>
                  <a:pt x="479425" y="104143"/>
                  <a:pt x="488422" y="62814"/>
                  <a:pt x="517933" y="33704"/>
                </a:cubicBezTo>
                <a:cubicBezTo>
                  <a:pt x="543575" y="8097"/>
                  <a:pt x="579744" y="-3358"/>
                  <a:pt x="615963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8" name="Shape 31130">
            <a:extLst>
              <a:ext uri="{FF2B5EF4-FFF2-40B4-BE49-F238E27FC236}">
                <a16:creationId xmlns:a16="http://schemas.microsoft.com/office/drawing/2014/main" id="{0C4AF316-41A9-D2F7-376C-7CA76E95F637}"/>
              </a:ext>
            </a:extLst>
          </p:cNvPr>
          <p:cNvSpPr/>
          <p:nvPr/>
        </p:nvSpPr>
        <p:spPr>
          <a:xfrm>
            <a:off x="3505609" y="2770744"/>
            <a:ext cx="468000" cy="468000"/>
          </a:xfrm>
          <a:prstGeom prst="ellipse">
            <a:avLst/>
          </a:prstGeom>
          <a:solidFill>
            <a:srgbClr val="73A79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9" name="Freeform 153">
            <a:extLst>
              <a:ext uri="{FF2B5EF4-FFF2-40B4-BE49-F238E27FC236}">
                <a16:creationId xmlns:a16="http://schemas.microsoft.com/office/drawing/2014/main" id="{BF4D34EC-FC7D-F130-D0F8-B5D45AC46ECD}"/>
              </a:ext>
            </a:extLst>
          </p:cNvPr>
          <p:cNvSpPr>
            <a:spLocks noEditPoints="1"/>
          </p:cNvSpPr>
          <p:nvPr/>
        </p:nvSpPr>
        <p:spPr bwMode="auto">
          <a:xfrm rot="3195071">
            <a:off x="3657952" y="2816616"/>
            <a:ext cx="180000" cy="360000"/>
          </a:xfrm>
          <a:custGeom>
            <a:avLst/>
            <a:gdLst>
              <a:gd name="T0" fmla="*/ 0 w 118"/>
              <a:gd name="T1" fmla="*/ 59 h 119"/>
              <a:gd name="T2" fmla="*/ 118 w 118"/>
              <a:gd name="T3" fmla="*/ 59 h 119"/>
              <a:gd name="T4" fmla="*/ 111 w 118"/>
              <a:gd name="T5" fmla="*/ 57 h 119"/>
              <a:gd name="T6" fmla="*/ 83 w 118"/>
              <a:gd name="T7" fmla="*/ 33 h 119"/>
              <a:gd name="T8" fmla="*/ 111 w 118"/>
              <a:gd name="T9" fmla="*/ 57 h 119"/>
              <a:gd name="T10" fmla="*/ 41 w 118"/>
              <a:gd name="T11" fmla="*/ 91 h 119"/>
              <a:gd name="T12" fmla="*/ 57 w 118"/>
              <a:gd name="T13" fmla="*/ 111 h 119"/>
              <a:gd name="T14" fmla="*/ 61 w 118"/>
              <a:gd name="T15" fmla="*/ 8 h 119"/>
              <a:gd name="T16" fmla="*/ 61 w 118"/>
              <a:gd name="T17" fmla="*/ 34 h 119"/>
              <a:gd name="T18" fmla="*/ 61 w 118"/>
              <a:gd name="T19" fmla="*/ 8 h 119"/>
              <a:gd name="T20" fmla="*/ 95 w 118"/>
              <a:gd name="T21" fmla="*/ 22 h 119"/>
              <a:gd name="T22" fmla="*/ 67 w 118"/>
              <a:gd name="T23" fmla="*/ 8 h 119"/>
              <a:gd name="T24" fmla="*/ 57 w 118"/>
              <a:gd name="T25" fmla="*/ 34 h 119"/>
              <a:gd name="T26" fmla="*/ 57 w 118"/>
              <a:gd name="T27" fmla="*/ 8 h 119"/>
              <a:gd name="T28" fmla="*/ 36 w 118"/>
              <a:gd name="T29" fmla="*/ 30 h 119"/>
              <a:gd name="T30" fmla="*/ 50 w 118"/>
              <a:gd name="T31" fmla="*/ 8 h 119"/>
              <a:gd name="T32" fmla="*/ 38 w 118"/>
              <a:gd name="T33" fmla="*/ 35 h 119"/>
              <a:gd name="T34" fmla="*/ 57 w 118"/>
              <a:gd name="T35" fmla="*/ 57 h 119"/>
              <a:gd name="T36" fmla="*/ 38 w 118"/>
              <a:gd name="T37" fmla="*/ 35 h 119"/>
              <a:gd name="T38" fmla="*/ 57 w 118"/>
              <a:gd name="T39" fmla="*/ 84 h 119"/>
              <a:gd name="T40" fmla="*/ 34 w 118"/>
              <a:gd name="T41" fmla="*/ 61 h 119"/>
              <a:gd name="T42" fmla="*/ 50 w 118"/>
              <a:gd name="T43" fmla="*/ 110 h 119"/>
              <a:gd name="T44" fmla="*/ 38 w 118"/>
              <a:gd name="T45" fmla="*/ 92 h 119"/>
              <a:gd name="T46" fmla="*/ 61 w 118"/>
              <a:gd name="T47" fmla="*/ 111 h 119"/>
              <a:gd name="T48" fmla="*/ 77 w 118"/>
              <a:gd name="T49" fmla="*/ 91 h 119"/>
              <a:gd name="T50" fmla="*/ 61 w 118"/>
              <a:gd name="T51" fmla="*/ 111 h 119"/>
              <a:gd name="T52" fmla="*/ 93 w 118"/>
              <a:gd name="T53" fmla="*/ 99 h 119"/>
              <a:gd name="T54" fmla="*/ 80 w 118"/>
              <a:gd name="T55" fmla="*/ 92 h 119"/>
              <a:gd name="T56" fmla="*/ 61 w 118"/>
              <a:gd name="T57" fmla="*/ 84 h 119"/>
              <a:gd name="T58" fmla="*/ 84 w 118"/>
              <a:gd name="T59" fmla="*/ 61 h 119"/>
              <a:gd name="T60" fmla="*/ 61 w 118"/>
              <a:gd name="T61" fmla="*/ 57 h 119"/>
              <a:gd name="T62" fmla="*/ 80 w 118"/>
              <a:gd name="T63" fmla="*/ 35 h 119"/>
              <a:gd name="T64" fmla="*/ 61 w 118"/>
              <a:gd name="T65" fmla="*/ 57 h 119"/>
              <a:gd name="T66" fmla="*/ 35 w 118"/>
              <a:gd name="T67" fmla="*/ 33 h 119"/>
              <a:gd name="T68" fmla="*/ 7 w 118"/>
              <a:gd name="T69" fmla="*/ 57 h 119"/>
              <a:gd name="T70" fmla="*/ 7 w 118"/>
              <a:gd name="T71" fmla="*/ 61 h 119"/>
              <a:gd name="T72" fmla="*/ 36 w 118"/>
              <a:gd name="T73" fmla="*/ 89 h 119"/>
              <a:gd name="T74" fmla="*/ 7 w 118"/>
              <a:gd name="T75" fmla="*/ 61 h 119"/>
              <a:gd name="T76" fmla="*/ 82 w 118"/>
              <a:gd name="T77" fmla="*/ 89 h 119"/>
              <a:gd name="T78" fmla="*/ 111 w 118"/>
              <a:gd name="T79" fmla="*/ 61 h 119"/>
              <a:gd name="T80" fmla="*/ 95 w 118"/>
              <a:gd name="T81" fmla="*/ 9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8" h="119">
                <a:moveTo>
                  <a:pt x="59" y="0"/>
                </a:moveTo>
                <a:cubicBezTo>
                  <a:pt x="26" y="0"/>
                  <a:pt x="0" y="27"/>
                  <a:pt x="0" y="59"/>
                </a:cubicBezTo>
                <a:cubicBezTo>
                  <a:pt x="0" y="92"/>
                  <a:pt x="26" y="119"/>
                  <a:pt x="59" y="119"/>
                </a:cubicBezTo>
                <a:cubicBezTo>
                  <a:pt x="92" y="119"/>
                  <a:pt x="118" y="92"/>
                  <a:pt x="118" y="59"/>
                </a:cubicBezTo>
                <a:cubicBezTo>
                  <a:pt x="118" y="27"/>
                  <a:pt x="92" y="0"/>
                  <a:pt x="59" y="0"/>
                </a:cubicBezTo>
                <a:close/>
                <a:moveTo>
                  <a:pt x="111" y="57"/>
                </a:moveTo>
                <a:cubicBezTo>
                  <a:pt x="88" y="57"/>
                  <a:pt x="88" y="57"/>
                  <a:pt x="88" y="57"/>
                </a:cubicBezTo>
                <a:cubicBezTo>
                  <a:pt x="87" y="49"/>
                  <a:pt x="86" y="41"/>
                  <a:pt x="83" y="33"/>
                </a:cubicBezTo>
                <a:cubicBezTo>
                  <a:pt x="88" y="31"/>
                  <a:pt x="93" y="28"/>
                  <a:pt x="98" y="25"/>
                </a:cubicBezTo>
                <a:cubicBezTo>
                  <a:pt x="105" y="34"/>
                  <a:pt x="110" y="45"/>
                  <a:pt x="111" y="57"/>
                </a:cubicBezTo>
                <a:close/>
                <a:moveTo>
                  <a:pt x="57" y="111"/>
                </a:moveTo>
                <a:cubicBezTo>
                  <a:pt x="50" y="106"/>
                  <a:pt x="45" y="99"/>
                  <a:pt x="41" y="91"/>
                </a:cubicBezTo>
                <a:cubicBezTo>
                  <a:pt x="46" y="89"/>
                  <a:pt x="52" y="88"/>
                  <a:pt x="57" y="88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7" y="111"/>
                  <a:pt x="57" y="111"/>
                  <a:pt x="57" y="111"/>
                </a:cubicBezTo>
                <a:close/>
                <a:moveTo>
                  <a:pt x="61" y="8"/>
                </a:moveTo>
                <a:cubicBezTo>
                  <a:pt x="68" y="14"/>
                  <a:pt x="74" y="22"/>
                  <a:pt x="78" y="31"/>
                </a:cubicBezTo>
                <a:cubicBezTo>
                  <a:pt x="73" y="33"/>
                  <a:pt x="67" y="34"/>
                  <a:pt x="61" y="34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8"/>
                  <a:pt x="61" y="8"/>
                  <a:pt x="61" y="8"/>
                </a:cubicBezTo>
                <a:close/>
                <a:moveTo>
                  <a:pt x="67" y="8"/>
                </a:moveTo>
                <a:cubicBezTo>
                  <a:pt x="78" y="10"/>
                  <a:pt x="88" y="15"/>
                  <a:pt x="95" y="22"/>
                </a:cubicBezTo>
                <a:cubicBezTo>
                  <a:pt x="91" y="25"/>
                  <a:pt x="87" y="28"/>
                  <a:pt x="82" y="30"/>
                </a:cubicBezTo>
                <a:cubicBezTo>
                  <a:pt x="78" y="22"/>
                  <a:pt x="73" y="14"/>
                  <a:pt x="67" y="8"/>
                </a:cubicBezTo>
                <a:close/>
                <a:moveTo>
                  <a:pt x="57" y="8"/>
                </a:moveTo>
                <a:cubicBezTo>
                  <a:pt x="57" y="34"/>
                  <a:pt x="57" y="34"/>
                  <a:pt x="57" y="34"/>
                </a:cubicBezTo>
                <a:cubicBezTo>
                  <a:pt x="51" y="34"/>
                  <a:pt x="45" y="33"/>
                  <a:pt x="40" y="31"/>
                </a:cubicBezTo>
                <a:cubicBezTo>
                  <a:pt x="44" y="22"/>
                  <a:pt x="50" y="14"/>
                  <a:pt x="57" y="8"/>
                </a:cubicBezTo>
                <a:cubicBezTo>
                  <a:pt x="57" y="8"/>
                  <a:pt x="57" y="8"/>
                  <a:pt x="57" y="8"/>
                </a:cubicBezTo>
                <a:close/>
                <a:moveTo>
                  <a:pt x="36" y="30"/>
                </a:moveTo>
                <a:cubicBezTo>
                  <a:pt x="31" y="28"/>
                  <a:pt x="27" y="25"/>
                  <a:pt x="23" y="22"/>
                </a:cubicBezTo>
                <a:cubicBezTo>
                  <a:pt x="30" y="15"/>
                  <a:pt x="40" y="10"/>
                  <a:pt x="50" y="8"/>
                </a:cubicBezTo>
                <a:cubicBezTo>
                  <a:pt x="45" y="14"/>
                  <a:pt x="40" y="22"/>
                  <a:pt x="36" y="30"/>
                </a:cubicBezTo>
                <a:close/>
                <a:moveTo>
                  <a:pt x="38" y="35"/>
                </a:moveTo>
                <a:cubicBezTo>
                  <a:pt x="44" y="37"/>
                  <a:pt x="50" y="38"/>
                  <a:pt x="57" y="38"/>
                </a:cubicBezTo>
                <a:cubicBezTo>
                  <a:pt x="57" y="57"/>
                  <a:pt x="57" y="57"/>
                  <a:pt x="57" y="57"/>
                </a:cubicBezTo>
                <a:cubicBezTo>
                  <a:pt x="34" y="57"/>
                  <a:pt x="34" y="57"/>
                  <a:pt x="34" y="57"/>
                </a:cubicBezTo>
                <a:cubicBezTo>
                  <a:pt x="34" y="49"/>
                  <a:pt x="36" y="42"/>
                  <a:pt x="38" y="35"/>
                </a:cubicBezTo>
                <a:close/>
                <a:moveTo>
                  <a:pt x="57" y="61"/>
                </a:moveTo>
                <a:cubicBezTo>
                  <a:pt x="57" y="84"/>
                  <a:pt x="57" y="84"/>
                  <a:pt x="57" y="84"/>
                </a:cubicBezTo>
                <a:cubicBezTo>
                  <a:pt x="51" y="85"/>
                  <a:pt x="45" y="86"/>
                  <a:pt x="40" y="87"/>
                </a:cubicBezTo>
                <a:cubicBezTo>
                  <a:pt x="36" y="79"/>
                  <a:pt x="34" y="71"/>
                  <a:pt x="34" y="61"/>
                </a:cubicBezTo>
                <a:lnTo>
                  <a:pt x="57" y="61"/>
                </a:lnTo>
                <a:close/>
                <a:moveTo>
                  <a:pt x="50" y="110"/>
                </a:moveTo>
                <a:cubicBezTo>
                  <a:pt x="41" y="109"/>
                  <a:pt x="32" y="105"/>
                  <a:pt x="25" y="99"/>
                </a:cubicBezTo>
                <a:cubicBezTo>
                  <a:pt x="29" y="96"/>
                  <a:pt x="33" y="94"/>
                  <a:pt x="38" y="92"/>
                </a:cubicBezTo>
                <a:cubicBezTo>
                  <a:pt x="41" y="99"/>
                  <a:pt x="45" y="105"/>
                  <a:pt x="50" y="110"/>
                </a:cubicBezTo>
                <a:close/>
                <a:moveTo>
                  <a:pt x="61" y="111"/>
                </a:moveTo>
                <a:cubicBezTo>
                  <a:pt x="61" y="88"/>
                  <a:pt x="61" y="88"/>
                  <a:pt x="61" y="88"/>
                </a:cubicBezTo>
                <a:cubicBezTo>
                  <a:pt x="66" y="88"/>
                  <a:pt x="72" y="89"/>
                  <a:pt x="77" y="91"/>
                </a:cubicBezTo>
                <a:cubicBezTo>
                  <a:pt x="73" y="99"/>
                  <a:pt x="67" y="106"/>
                  <a:pt x="61" y="111"/>
                </a:cubicBezTo>
                <a:cubicBezTo>
                  <a:pt x="61" y="111"/>
                  <a:pt x="61" y="111"/>
                  <a:pt x="61" y="111"/>
                </a:cubicBezTo>
                <a:close/>
                <a:moveTo>
                  <a:pt x="80" y="92"/>
                </a:moveTo>
                <a:cubicBezTo>
                  <a:pt x="85" y="94"/>
                  <a:pt x="89" y="96"/>
                  <a:pt x="93" y="99"/>
                </a:cubicBezTo>
                <a:cubicBezTo>
                  <a:pt x="86" y="105"/>
                  <a:pt x="77" y="109"/>
                  <a:pt x="67" y="110"/>
                </a:cubicBezTo>
                <a:cubicBezTo>
                  <a:pt x="73" y="105"/>
                  <a:pt x="77" y="99"/>
                  <a:pt x="80" y="92"/>
                </a:cubicBezTo>
                <a:close/>
                <a:moveTo>
                  <a:pt x="78" y="87"/>
                </a:moveTo>
                <a:cubicBezTo>
                  <a:pt x="73" y="86"/>
                  <a:pt x="67" y="85"/>
                  <a:pt x="61" y="84"/>
                </a:cubicBezTo>
                <a:cubicBezTo>
                  <a:pt x="61" y="61"/>
                  <a:pt x="61" y="61"/>
                  <a:pt x="61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84" y="71"/>
                  <a:pt x="82" y="79"/>
                  <a:pt x="78" y="87"/>
                </a:cubicBezTo>
                <a:close/>
                <a:moveTo>
                  <a:pt x="61" y="57"/>
                </a:moveTo>
                <a:cubicBezTo>
                  <a:pt x="61" y="38"/>
                  <a:pt x="61" y="38"/>
                  <a:pt x="61" y="38"/>
                </a:cubicBezTo>
                <a:cubicBezTo>
                  <a:pt x="67" y="38"/>
                  <a:pt x="74" y="37"/>
                  <a:pt x="80" y="35"/>
                </a:cubicBezTo>
                <a:cubicBezTo>
                  <a:pt x="82" y="42"/>
                  <a:pt x="84" y="49"/>
                  <a:pt x="84" y="57"/>
                </a:cubicBezTo>
                <a:lnTo>
                  <a:pt x="61" y="57"/>
                </a:lnTo>
                <a:close/>
                <a:moveTo>
                  <a:pt x="20" y="25"/>
                </a:moveTo>
                <a:cubicBezTo>
                  <a:pt x="25" y="28"/>
                  <a:pt x="30" y="31"/>
                  <a:pt x="35" y="33"/>
                </a:cubicBezTo>
                <a:cubicBezTo>
                  <a:pt x="32" y="41"/>
                  <a:pt x="30" y="49"/>
                  <a:pt x="30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8" y="45"/>
                  <a:pt x="13" y="34"/>
                  <a:pt x="20" y="25"/>
                </a:cubicBezTo>
                <a:close/>
                <a:moveTo>
                  <a:pt x="7" y="61"/>
                </a:moveTo>
                <a:cubicBezTo>
                  <a:pt x="30" y="61"/>
                  <a:pt x="30" y="61"/>
                  <a:pt x="30" y="61"/>
                </a:cubicBezTo>
                <a:cubicBezTo>
                  <a:pt x="31" y="71"/>
                  <a:pt x="33" y="80"/>
                  <a:pt x="36" y="89"/>
                </a:cubicBezTo>
                <a:cubicBezTo>
                  <a:pt x="31" y="91"/>
                  <a:pt x="27" y="93"/>
                  <a:pt x="22" y="96"/>
                </a:cubicBezTo>
                <a:cubicBezTo>
                  <a:pt x="13" y="87"/>
                  <a:pt x="8" y="75"/>
                  <a:pt x="7" y="61"/>
                </a:cubicBezTo>
                <a:close/>
                <a:moveTo>
                  <a:pt x="95" y="96"/>
                </a:moveTo>
                <a:cubicBezTo>
                  <a:pt x="91" y="93"/>
                  <a:pt x="87" y="91"/>
                  <a:pt x="82" y="89"/>
                </a:cubicBezTo>
                <a:cubicBezTo>
                  <a:pt x="85" y="80"/>
                  <a:pt x="87" y="71"/>
                  <a:pt x="88" y="61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75"/>
                  <a:pt x="104" y="87"/>
                  <a:pt x="95" y="96"/>
                </a:cubicBezTo>
                <a:close/>
                <a:moveTo>
                  <a:pt x="95" y="96"/>
                </a:moveTo>
                <a:cubicBezTo>
                  <a:pt x="95" y="96"/>
                  <a:pt x="95" y="96"/>
                  <a:pt x="95" y="9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20" name="Shape 31130">
            <a:extLst>
              <a:ext uri="{FF2B5EF4-FFF2-40B4-BE49-F238E27FC236}">
                <a16:creationId xmlns:a16="http://schemas.microsoft.com/office/drawing/2014/main" id="{72D84FF2-2AFC-1183-8289-F238BF01C0C1}"/>
              </a:ext>
            </a:extLst>
          </p:cNvPr>
          <p:cNvSpPr/>
          <p:nvPr/>
        </p:nvSpPr>
        <p:spPr>
          <a:xfrm>
            <a:off x="5318806" y="2793030"/>
            <a:ext cx="468000" cy="468000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78F9A410-F8A2-6BA6-9D24-AA0A15BC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478" y="2844780"/>
            <a:ext cx="286655" cy="338106"/>
          </a:xfrm>
          <a:custGeom>
            <a:avLst/>
            <a:gdLst>
              <a:gd name="T0" fmla="*/ 1031 w 1720"/>
              <a:gd name="T1" fmla="*/ 1622 h 2029"/>
              <a:gd name="T2" fmla="*/ 1021 w 1720"/>
              <a:gd name="T3" fmla="*/ 1555 h 2029"/>
              <a:gd name="T4" fmla="*/ 730 w 1720"/>
              <a:gd name="T5" fmla="*/ 1649 h 2029"/>
              <a:gd name="T6" fmla="*/ 663 w 1720"/>
              <a:gd name="T7" fmla="*/ 1663 h 2029"/>
              <a:gd name="T8" fmla="*/ 799 w 1720"/>
              <a:gd name="T9" fmla="*/ 1925 h 2029"/>
              <a:gd name="T10" fmla="*/ 169 w 1720"/>
              <a:gd name="T11" fmla="*/ 1286 h 2029"/>
              <a:gd name="T12" fmla="*/ 380 w 1720"/>
              <a:gd name="T13" fmla="*/ 1241 h 2029"/>
              <a:gd name="T14" fmla="*/ 414 w 1720"/>
              <a:gd name="T15" fmla="*/ 1255 h 2029"/>
              <a:gd name="T16" fmla="*/ 448 w 1720"/>
              <a:gd name="T17" fmla="*/ 1173 h 2029"/>
              <a:gd name="T18" fmla="*/ 448 w 1720"/>
              <a:gd name="T19" fmla="*/ 855 h 2029"/>
              <a:gd name="T20" fmla="*/ 448 w 1720"/>
              <a:gd name="T21" fmla="*/ 787 h 2029"/>
              <a:gd name="T22" fmla="*/ 283 w 1720"/>
              <a:gd name="T23" fmla="*/ 883 h 2029"/>
              <a:gd name="T24" fmla="*/ 116 w 1720"/>
              <a:gd name="T25" fmla="*/ 1063 h 2029"/>
              <a:gd name="T26" fmla="*/ 218 w 1720"/>
              <a:gd name="T27" fmla="*/ 734 h 2029"/>
              <a:gd name="T28" fmla="*/ 799 w 1720"/>
              <a:gd name="T29" fmla="*/ 664 h 2029"/>
              <a:gd name="T30" fmla="*/ 678 w 1720"/>
              <a:gd name="T31" fmla="*/ 1069 h 2029"/>
              <a:gd name="T32" fmla="*/ 573 w 1720"/>
              <a:gd name="T33" fmla="*/ 1366 h 2029"/>
              <a:gd name="T34" fmla="*/ 573 w 1720"/>
              <a:gd name="T35" fmla="*/ 1434 h 2029"/>
              <a:gd name="T36" fmla="*/ 641 w 1720"/>
              <a:gd name="T37" fmla="*/ 1434 h 2029"/>
              <a:gd name="T38" fmla="*/ 751 w 1720"/>
              <a:gd name="T39" fmla="*/ 1304 h 2029"/>
              <a:gd name="T40" fmla="*/ 912 w 1720"/>
              <a:gd name="T41" fmla="*/ 1181 h 2029"/>
              <a:gd name="T42" fmla="*/ 993 w 1720"/>
              <a:gd name="T43" fmla="*/ 1352 h 2029"/>
              <a:gd name="T44" fmla="*/ 1004 w 1720"/>
              <a:gd name="T45" fmla="*/ 1350 h 2029"/>
              <a:gd name="T46" fmla="*/ 1105 w 1720"/>
              <a:gd name="T47" fmla="*/ 1156 h 2029"/>
              <a:gd name="T48" fmla="*/ 1134 w 1720"/>
              <a:gd name="T49" fmla="*/ 1094 h 2029"/>
              <a:gd name="T50" fmla="*/ 897 w 1720"/>
              <a:gd name="T51" fmla="*/ 1006 h 2029"/>
              <a:gd name="T52" fmla="*/ 1478 w 1720"/>
              <a:gd name="T53" fmla="*/ 734 h 2029"/>
              <a:gd name="T54" fmla="*/ 1427 w 1720"/>
              <a:gd name="T55" fmla="*/ 1089 h 2029"/>
              <a:gd name="T56" fmla="*/ 1413 w 1720"/>
              <a:gd name="T57" fmla="*/ 883 h 2029"/>
              <a:gd name="T58" fmla="*/ 1248 w 1720"/>
              <a:gd name="T59" fmla="*/ 787 h 2029"/>
              <a:gd name="T60" fmla="*/ 1331 w 1720"/>
              <a:gd name="T61" fmla="*/ 937 h 2029"/>
              <a:gd name="T62" fmla="*/ 1239 w 1720"/>
              <a:gd name="T63" fmla="*/ 1282 h 2029"/>
              <a:gd name="T64" fmla="*/ 1282 w 1720"/>
              <a:gd name="T65" fmla="*/ 1352 h 2029"/>
              <a:gd name="T66" fmla="*/ 1393 w 1720"/>
              <a:gd name="T67" fmla="*/ 1189 h 2029"/>
              <a:gd name="T68" fmla="*/ 897 w 1720"/>
              <a:gd name="T69" fmla="*/ 1925 h 2029"/>
              <a:gd name="T70" fmla="*/ 462 w 1720"/>
              <a:gd name="T71" fmla="*/ 97 h 2029"/>
              <a:gd name="T72" fmla="*/ 404 w 1720"/>
              <a:gd name="T73" fmla="*/ 311 h 2029"/>
              <a:gd name="T74" fmla="*/ 349 w 1720"/>
              <a:gd name="T75" fmla="*/ 547 h 2029"/>
              <a:gd name="T76" fmla="*/ 266 w 1720"/>
              <a:gd name="T77" fmla="*/ 357 h 2029"/>
              <a:gd name="T78" fmla="*/ 1019 w 1720"/>
              <a:gd name="T79" fmla="*/ 353 h 2029"/>
              <a:gd name="T80" fmla="*/ 1427 w 1720"/>
              <a:gd name="T81" fmla="*/ 579 h 2029"/>
              <a:gd name="T82" fmla="*/ 848 w 1720"/>
              <a:gd name="T83" fmla="*/ 578 h 2029"/>
              <a:gd name="T84" fmla="*/ 480 w 1720"/>
              <a:gd name="T85" fmla="*/ 370 h 2029"/>
              <a:gd name="T86" fmla="*/ 703 w 1720"/>
              <a:gd name="T87" fmla="*/ 291 h 2029"/>
              <a:gd name="T88" fmla="*/ 1322 w 1720"/>
              <a:gd name="T89" fmla="*/ 166 h 2029"/>
              <a:gd name="T90" fmla="*/ 1182 w 1720"/>
              <a:gd name="T91" fmla="*/ 309 h 2029"/>
              <a:gd name="T92" fmla="*/ 1248 w 1720"/>
              <a:gd name="T93" fmla="*/ 117 h 2029"/>
              <a:gd name="T94" fmla="*/ 1523 w 1720"/>
              <a:gd name="T95" fmla="*/ 646 h 2029"/>
              <a:gd name="T96" fmla="*/ 1475 w 1720"/>
              <a:gd name="T97" fmla="*/ 339 h 2029"/>
              <a:gd name="T98" fmla="*/ 1316 w 1720"/>
              <a:gd name="T99" fmla="*/ 332 h 2029"/>
              <a:gd name="T100" fmla="*/ 1406 w 1720"/>
              <a:gd name="T101" fmla="*/ 106 h 2029"/>
              <a:gd name="T102" fmla="*/ 1221 w 1720"/>
              <a:gd name="T103" fmla="*/ 3 h 2029"/>
              <a:gd name="T104" fmla="*/ 1191 w 1720"/>
              <a:gd name="T105" fmla="*/ 28 h 2029"/>
              <a:gd name="T106" fmla="*/ 703 w 1720"/>
              <a:gd name="T107" fmla="*/ 194 h 2029"/>
              <a:gd name="T108" fmla="*/ 603 w 1720"/>
              <a:gd name="T109" fmla="*/ 202 h 2029"/>
              <a:gd name="T110" fmla="*/ 511 w 1720"/>
              <a:gd name="T111" fmla="*/ 1 h 2029"/>
              <a:gd name="T112" fmla="*/ 283 w 1720"/>
              <a:gd name="T113" fmla="*/ 15 h 2029"/>
              <a:gd name="T114" fmla="*/ 169 w 1720"/>
              <a:gd name="T115" fmla="*/ 354 h 2029"/>
              <a:gd name="T116" fmla="*/ 49 w 1720"/>
              <a:gd name="T117" fmla="*/ 834 h 2029"/>
              <a:gd name="T118" fmla="*/ 79 w 1720"/>
              <a:gd name="T119" fmla="*/ 1322 h 2029"/>
              <a:gd name="T120" fmla="*/ 1617 w 1720"/>
              <a:gd name="T121" fmla="*/ 1322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20" h="2029">
                <a:moveTo>
                  <a:pt x="897" y="1925"/>
                </a:moveTo>
                <a:lnTo>
                  <a:pt x="897" y="1802"/>
                </a:lnTo>
                <a:lnTo>
                  <a:pt x="1031" y="1622"/>
                </a:lnTo>
                <a:lnTo>
                  <a:pt x="1031" y="1622"/>
                </a:lnTo>
                <a:cubicBezTo>
                  <a:pt x="1047" y="1601"/>
                  <a:pt x="1043" y="1571"/>
                  <a:pt x="1021" y="1555"/>
                </a:cubicBezTo>
                <a:lnTo>
                  <a:pt x="1021" y="1555"/>
                </a:lnTo>
                <a:cubicBezTo>
                  <a:pt x="1000" y="1539"/>
                  <a:pt x="970" y="1543"/>
                  <a:pt x="954" y="1564"/>
                </a:cubicBezTo>
                <a:lnTo>
                  <a:pt x="837" y="1720"/>
                </a:lnTo>
                <a:lnTo>
                  <a:pt x="730" y="1649"/>
                </a:lnTo>
                <a:lnTo>
                  <a:pt x="730" y="1649"/>
                </a:lnTo>
                <a:cubicBezTo>
                  <a:pt x="708" y="1635"/>
                  <a:pt x="678" y="1641"/>
                  <a:pt x="663" y="1663"/>
                </a:cubicBezTo>
                <a:lnTo>
                  <a:pt x="663" y="1663"/>
                </a:lnTo>
                <a:cubicBezTo>
                  <a:pt x="648" y="1685"/>
                  <a:pt x="655" y="1715"/>
                  <a:pt x="677" y="1730"/>
                </a:cubicBezTo>
                <a:lnTo>
                  <a:pt x="799" y="1812"/>
                </a:lnTo>
                <a:lnTo>
                  <a:pt x="799" y="1925"/>
                </a:lnTo>
                <a:lnTo>
                  <a:pt x="799" y="1925"/>
                </a:lnTo>
                <a:cubicBezTo>
                  <a:pt x="583" y="1879"/>
                  <a:pt x="274" y="1547"/>
                  <a:pt x="169" y="1286"/>
                </a:cubicBezTo>
                <a:lnTo>
                  <a:pt x="169" y="1286"/>
                </a:lnTo>
                <a:cubicBezTo>
                  <a:pt x="152" y="1243"/>
                  <a:pt x="140" y="1201"/>
                  <a:pt x="131" y="1159"/>
                </a:cubicBezTo>
                <a:lnTo>
                  <a:pt x="297" y="1159"/>
                </a:lnTo>
                <a:lnTo>
                  <a:pt x="380" y="1241"/>
                </a:lnTo>
                <a:lnTo>
                  <a:pt x="380" y="1241"/>
                </a:lnTo>
                <a:cubicBezTo>
                  <a:pt x="389" y="1250"/>
                  <a:pt x="401" y="1255"/>
                  <a:pt x="414" y="1255"/>
                </a:cubicBezTo>
                <a:lnTo>
                  <a:pt x="414" y="1255"/>
                </a:lnTo>
                <a:cubicBezTo>
                  <a:pt x="426" y="1255"/>
                  <a:pt x="438" y="1250"/>
                  <a:pt x="448" y="1241"/>
                </a:cubicBezTo>
                <a:lnTo>
                  <a:pt x="448" y="1241"/>
                </a:lnTo>
                <a:cubicBezTo>
                  <a:pt x="467" y="1222"/>
                  <a:pt x="467" y="1192"/>
                  <a:pt x="448" y="1173"/>
                </a:cubicBezTo>
                <a:lnTo>
                  <a:pt x="365" y="1091"/>
                </a:lnTo>
                <a:lnTo>
                  <a:pt x="365" y="937"/>
                </a:lnTo>
                <a:lnTo>
                  <a:pt x="448" y="855"/>
                </a:lnTo>
                <a:lnTo>
                  <a:pt x="448" y="855"/>
                </a:lnTo>
                <a:cubicBezTo>
                  <a:pt x="467" y="836"/>
                  <a:pt x="467" y="806"/>
                  <a:pt x="448" y="787"/>
                </a:cubicBezTo>
                <a:lnTo>
                  <a:pt x="448" y="787"/>
                </a:lnTo>
                <a:cubicBezTo>
                  <a:pt x="429" y="768"/>
                  <a:pt x="398" y="768"/>
                  <a:pt x="380" y="787"/>
                </a:cubicBezTo>
                <a:lnTo>
                  <a:pt x="283" y="883"/>
                </a:lnTo>
                <a:lnTo>
                  <a:pt x="283" y="883"/>
                </a:lnTo>
                <a:cubicBezTo>
                  <a:pt x="274" y="893"/>
                  <a:pt x="269" y="905"/>
                  <a:pt x="269" y="917"/>
                </a:cubicBezTo>
                <a:lnTo>
                  <a:pt x="269" y="1063"/>
                </a:lnTo>
                <a:lnTo>
                  <a:pt x="116" y="1063"/>
                </a:lnTo>
                <a:lnTo>
                  <a:pt x="116" y="1063"/>
                </a:lnTo>
                <a:cubicBezTo>
                  <a:pt x="107" y="931"/>
                  <a:pt x="140" y="815"/>
                  <a:pt x="218" y="734"/>
                </a:cubicBezTo>
                <a:lnTo>
                  <a:pt x="218" y="734"/>
                </a:lnTo>
                <a:cubicBezTo>
                  <a:pt x="291" y="657"/>
                  <a:pt x="400" y="617"/>
                  <a:pt x="532" y="617"/>
                </a:cubicBezTo>
                <a:lnTo>
                  <a:pt x="532" y="617"/>
                </a:lnTo>
                <a:cubicBezTo>
                  <a:pt x="613" y="617"/>
                  <a:pt x="704" y="633"/>
                  <a:pt x="799" y="664"/>
                </a:cubicBezTo>
                <a:lnTo>
                  <a:pt x="799" y="995"/>
                </a:lnTo>
                <a:lnTo>
                  <a:pt x="678" y="1069"/>
                </a:lnTo>
                <a:lnTo>
                  <a:pt x="678" y="1069"/>
                </a:lnTo>
                <a:cubicBezTo>
                  <a:pt x="664" y="1078"/>
                  <a:pt x="655" y="1094"/>
                  <a:pt x="655" y="1111"/>
                </a:cubicBezTo>
                <a:lnTo>
                  <a:pt x="655" y="1284"/>
                </a:lnTo>
                <a:lnTo>
                  <a:pt x="573" y="1366"/>
                </a:lnTo>
                <a:lnTo>
                  <a:pt x="573" y="1366"/>
                </a:lnTo>
                <a:cubicBezTo>
                  <a:pt x="554" y="1385"/>
                  <a:pt x="554" y="1416"/>
                  <a:pt x="573" y="1434"/>
                </a:cubicBezTo>
                <a:lnTo>
                  <a:pt x="573" y="1434"/>
                </a:lnTo>
                <a:cubicBezTo>
                  <a:pt x="582" y="1444"/>
                  <a:pt x="595" y="1449"/>
                  <a:pt x="607" y="1449"/>
                </a:cubicBezTo>
                <a:lnTo>
                  <a:pt x="607" y="1449"/>
                </a:lnTo>
                <a:cubicBezTo>
                  <a:pt x="619" y="1449"/>
                  <a:pt x="632" y="1444"/>
                  <a:pt x="641" y="1434"/>
                </a:cubicBezTo>
                <a:lnTo>
                  <a:pt x="737" y="1338"/>
                </a:lnTo>
                <a:lnTo>
                  <a:pt x="737" y="1338"/>
                </a:lnTo>
                <a:cubicBezTo>
                  <a:pt x="747" y="1329"/>
                  <a:pt x="751" y="1316"/>
                  <a:pt x="751" y="1304"/>
                </a:cubicBezTo>
                <a:lnTo>
                  <a:pt x="751" y="1138"/>
                </a:lnTo>
                <a:lnTo>
                  <a:pt x="837" y="1086"/>
                </a:lnTo>
                <a:lnTo>
                  <a:pt x="912" y="1181"/>
                </a:lnTo>
                <a:lnTo>
                  <a:pt x="946" y="1315"/>
                </a:lnTo>
                <a:lnTo>
                  <a:pt x="946" y="1315"/>
                </a:lnTo>
                <a:cubicBezTo>
                  <a:pt x="952" y="1338"/>
                  <a:pt x="971" y="1352"/>
                  <a:pt x="993" y="1352"/>
                </a:cubicBezTo>
                <a:lnTo>
                  <a:pt x="993" y="1352"/>
                </a:lnTo>
                <a:cubicBezTo>
                  <a:pt x="997" y="1352"/>
                  <a:pt x="1000" y="1351"/>
                  <a:pt x="1004" y="1350"/>
                </a:cubicBezTo>
                <a:lnTo>
                  <a:pt x="1004" y="1350"/>
                </a:lnTo>
                <a:cubicBezTo>
                  <a:pt x="1030" y="1344"/>
                  <a:pt x="1046" y="1318"/>
                  <a:pt x="1040" y="1292"/>
                </a:cubicBezTo>
                <a:lnTo>
                  <a:pt x="1014" y="1189"/>
                </a:lnTo>
                <a:lnTo>
                  <a:pt x="1105" y="1156"/>
                </a:lnTo>
                <a:lnTo>
                  <a:pt x="1105" y="1156"/>
                </a:lnTo>
                <a:cubicBezTo>
                  <a:pt x="1131" y="1147"/>
                  <a:pt x="1144" y="1119"/>
                  <a:pt x="1134" y="1094"/>
                </a:cubicBezTo>
                <a:lnTo>
                  <a:pt x="1134" y="1094"/>
                </a:lnTo>
                <a:cubicBezTo>
                  <a:pt x="1125" y="1069"/>
                  <a:pt x="1098" y="1056"/>
                  <a:pt x="1073" y="1066"/>
                </a:cubicBezTo>
                <a:lnTo>
                  <a:pt x="973" y="1102"/>
                </a:lnTo>
                <a:lnTo>
                  <a:pt x="897" y="1006"/>
                </a:lnTo>
                <a:lnTo>
                  <a:pt x="897" y="664"/>
                </a:lnTo>
                <a:lnTo>
                  <a:pt x="897" y="664"/>
                </a:lnTo>
                <a:cubicBezTo>
                  <a:pt x="1148" y="584"/>
                  <a:pt x="1359" y="609"/>
                  <a:pt x="1478" y="734"/>
                </a:cubicBezTo>
                <a:lnTo>
                  <a:pt x="1478" y="734"/>
                </a:lnTo>
                <a:cubicBezTo>
                  <a:pt x="1582" y="843"/>
                  <a:pt x="1609" y="1015"/>
                  <a:pt x="1555" y="1204"/>
                </a:cubicBezTo>
                <a:lnTo>
                  <a:pt x="1427" y="1089"/>
                </a:lnTo>
                <a:lnTo>
                  <a:pt x="1427" y="917"/>
                </a:lnTo>
                <a:lnTo>
                  <a:pt x="1427" y="917"/>
                </a:lnTo>
                <a:cubicBezTo>
                  <a:pt x="1427" y="905"/>
                  <a:pt x="1422" y="893"/>
                  <a:pt x="1413" y="883"/>
                </a:cubicBezTo>
                <a:lnTo>
                  <a:pt x="1316" y="787"/>
                </a:lnTo>
                <a:lnTo>
                  <a:pt x="1316" y="787"/>
                </a:lnTo>
                <a:cubicBezTo>
                  <a:pt x="1297" y="768"/>
                  <a:pt x="1267" y="768"/>
                  <a:pt x="1248" y="787"/>
                </a:cubicBezTo>
                <a:lnTo>
                  <a:pt x="1248" y="787"/>
                </a:lnTo>
                <a:cubicBezTo>
                  <a:pt x="1230" y="806"/>
                  <a:pt x="1230" y="836"/>
                  <a:pt x="1248" y="855"/>
                </a:cubicBezTo>
                <a:lnTo>
                  <a:pt x="1331" y="937"/>
                </a:lnTo>
                <a:lnTo>
                  <a:pt x="1331" y="1099"/>
                </a:lnTo>
                <a:lnTo>
                  <a:pt x="1239" y="1282"/>
                </a:lnTo>
                <a:lnTo>
                  <a:pt x="1239" y="1282"/>
                </a:lnTo>
                <a:cubicBezTo>
                  <a:pt x="1227" y="1306"/>
                  <a:pt x="1236" y="1335"/>
                  <a:pt x="1261" y="1347"/>
                </a:cubicBezTo>
                <a:lnTo>
                  <a:pt x="1261" y="1347"/>
                </a:lnTo>
                <a:cubicBezTo>
                  <a:pt x="1268" y="1350"/>
                  <a:pt x="1275" y="1352"/>
                  <a:pt x="1282" y="1352"/>
                </a:cubicBezTo>
                <a:lnTo>
                  <a:pt x="1282" y="1352"/>
                </a:lnTo>
                <a:cubicBezTo>
                  <a:pt x="1300" y="1352"/>
                  <a:pt x="1317" y="1342"/>
                  <a:pt x="1325" y="1325"/>
                </a:cubicBezTo>
                <a:lnTo>
                  <a:pt x="1393" y="1189"/>
                </a:lnTo>
                <a:lnTo>
                  <a:pt x="1519" y="1302"/>
                </a:lnTo>
                <a:lnTo>
                  <a:pt x="1519" y="1302"/>
                </a:lnTo>
                <a:cubicBezTo>
                  <a:pt x="1409" y="1561"/>
                  <a:pt x="1109" y="1880"/>
                  <a:pt x="897" y="1925"/>
                </a:cubicBezTo>
                <a:close/>
                <a:moveTo>
                  <a:pt x="338" y="97"/>
                </a:moveTo>
                <a:lnTo>
                  <a:pt x="462" y="97"/>
                </a:lnTo>
                <a:lnTo>
                  <a:pt x="462" y="97"/>
                </a:lnTo>
                <a:cubicBezTo>
                  <a:pt x="464" y="149"/>
                  <a:pt x="471" y="199"/>
                  <a:pt x="498" y="238"/>
                </a:cubicBezTo>
                <a:lnTo>
                  <a:pt x="498" y="238"/>
                </a:lnTo>
                <a:cubicBezTo>
                  <a:pt x="461" y="257"/>
                  <a:pt x="428" y="280"/>
                  <a:pt x="404" y="311"/>
                </a:cubicBezTo>
                <a:lnTo>
                  <a:pt x="404" y="311"/>
                </a:lnTo>
                <a:cubicBezTo>
                  <a:pt x="340" y="394"/>
                  <a:pt x="342" y="496"/>
                  <a:pt x="349" y="547"/>
                </a:cubicBezTo>
                <a:lnTo>
                  <a:pt x="349" y="547"/>
                </a:lnTo>
                <a:cubicBezTo>
                  <a:pt x="310" y="559"/>
                  <a:pt x="274" y="576"/>
                  <a:pt x="241" y="596"/>
                </a:cubicBezTo>
                <a:lnTo>
                  <a:pt x="241" y="596"/>
                </a:lnTo>
                <a:cubicBezTo>
                  <a:pt x="260" y="505"/>
                  <a:pt x="264" y="426"/>
                  <a:pt x="266" y="357"/>
                </a:cubicBezTo>
                <a:lnTo>
                  <a:pt x="266" y="357"/>
                </a:lnTo>
                <a:cubicBezTo>
                  <a:pt x="269" y="247"/>
                  <a:pt x="271" y="173"/>
                  <a:pt x="338" y="97"/>
                </a:cubicBezTo>
                <a:close/>
                <a:moveTo>
                  <a:pt x="1019" y="353"/>
                </a:moveTo>
                <a:lnTo>
                  <a:pt x="1019" y="353"/>
                </a:lnTo>
                <a:cubicBezTo>
                  <a:pt x="1103" y="389"/>
                  <a:pt x="1198" y="430"/>
                  <a:pt x="1427" y="435"/>
                </a:cubicBezTo>
                <a:lnTo>
                  <a:pt x="1427" y="579"/>
                </a:lnTo>
                <a:lnTo>
                  <a:pt x="1427" y="579"/>
                </a:lnTo>
                <a:cubicBezTo>
                  <a:pt x="1278" y="503"/>
                  <a:pt x="1076" y="502"/>
                  <a:pt x="848" y="578"/>
                </a:cubicBezTo>
                <a:lnTo>
                  <a:pt x="848" y="578"/>
                </a:lnTo>
                <a:cubicBezTo>
                  <a:pt x="700" y="528"/>
                  <a:pt x="563" y="512"/>
                  <a:pt x="444" y="527"/>
                </a:cubicBezTo>
                <a:lnTo>
                  <a:pt x="444" y="527"/>
                </a:lnTo>
                <a:cubicBezTo>
                  <a:pt x="440" y="489"/>
                  <a:pt x="440" y="422"/>
                  <a:pt x="480" y="370"/>
                </a:cubicBezTo>
                <a:lnTo>
                  <a:pt x="480" y="370"/>
                </a:lnTo>
                <a:cubicBezTo>
                  <a:pt x="521" y="317"/>
                  <a:pt x="596" y="291"/>
                  <a:pt x="703" y="291"/>
                </a:cubicBezTo>
                <a:lnTo>
                  <a:pt x="703" y="291"/>
                </a:lnTo>
                <a:cubicBezTo>
                  <a:pt x="875" y="291"/>
                  <a:pt x="941" y="319"/>
                  <a:pt x="1019" y="353"/>
                </a:cubicBezTo>
                <a:close/>
                <a:moveTo>
                  <a:pt x="1248" y="117"/>
                </a:moveTo>
                <a:lnTo>
                  <a:pt x="1322" y="166"/>
                </a:lnTo>
                <a:lnTo>
                  <a:pt x="1322" y="166"/>
                </a:lnTo>
                <a:cubicBezTo>
                  <a:pt x="1304" y="208"/>
                  <a:pt x="1229" y="291"/>
                  <a:pt x="1182" y="309"/>
                </a:cubicBezTo>
                <a:lnTo>
                  <a:pt x="1182" y="309"/>
                </a:lnTo>
                <a:cubicBezTo>
                  <a:pt x="1127" y="296"/>
                  <a:pt x="1071" y="268"/>
                  <a:pt x="1049" y="261"/>
                </a:cubicBezTo>
                <a:lnTo>
                  <a:pt x="1049" y="261"/>
                </a:lnTo>
                <a:cubicBezTo>
                  <a:pt x="1129" y="226"/>
                  <a:pt x="1202" y="175"/>
                  <a:pt x="1248" y="117"/>
                </a:cubicBezTo>
                <a:close/>
                <a:moveTo>
                  <a:pt x="1548" y="667"/>
                </a:moveTo>
                <a:lnTo>
                  <a:pt x="1548" y="667"/>
                </a:lnTo>
                <a:cubicBezTo>
                  <a:pt x="1541" y="660"/>
                  <a:pt x="1532" y="653"/>
                  <a:pt x="1523" y="646"/>
                </a:cubicBezTo>
                <a:lnTo>
                  <a:pt x="1523" y="387"/>
                </a:lnTo>
                <a:lnTo>
                  <a:pt x="1523" y="387"/>
                </a:lnTo>
                <a:cubicBezTo>
                  <a:pt x="1523" y="361"/>
                  <a:pt x="1502" y="339"/>
                  <a:pt x="1475" y="339"/>
                </a:cubicBezTo>
                <a:lnTo>
                  <a:pt x="1475" y="339"/>
                </a:lnTo>
                <a:cubicBezTo>
                  <a:pt x="1413" y="339"/>
                  <a:pt x="1361" y="337"/>
                  <a:pt x="1316" y="332"/>
                </a:cubicBezTo>
                <a:lnTo>
                  <a:pt x="1316" y="332"/>
                </a:lnTo>
                <a:cubicBezTo>
                  <a:pt x="1376" y="276"/>
                  <a:pt x="1418" y="200"/>
                  <a:pt x="1426" y="154"/>
                </a:cubicBezTo>
                <a:lnTo>
                  <a:pt x="1426" y="154"/>
                </a:lnTo>
                <a:cubicBezTo>
                  <a:pt x="1429" y="135"/>
                  <a:pt x="1421" y="116"/>
                  <a:pt x="1406" y="106"/>
                </a:cubicBezTo>
                <a:lnTo>
                  <a:pt x="1261" y="10"/>
                </a:lnTo>
                <a:lnTo>
                  <a:pt x="1261" y="10"/>
                </a:lnTo>
                <a:cubicBezTo>
                  <a:pt x="1249" y="2"/>
                  <a:pt x="1235" y="0"/>
                  <a:pt x="1221" y="3"/>
                </a:cubicBezTo>
                <a:lnTo>
                  <a:pt x="1221" y="3"/>
                </a:lnTo>
                <a:cubicBezTo>
                  <a:pt x="1208" y="6"/>
                  <a:pt x="1196" y="16"/>
                  <a:pt x="1191" y="28"/>
                </a:cubicBezTo>
                <a:lnTo>
                  <a:pt x="1191" y="28"/>
                </a:lnTo>
                <a:cubicBezTo>
                  <a:pt x="1152" y="106"/>
                  <a:pt x="996" y="206"/>
                  <a:pt x="873" y="206"/>
                </a:cubicBezTo>
                <a:lnTo>
                  <a:pt x="873" y="206"/>
                </a:lnTo>
                <a:cubicBezTo>
                  <a:pt x="827" y="199"/>
                  <a:pt x="773" y="194"/>
                  <a:pt x="703" y="194"/>
                </a:cubicBezTo>
                <a:lnTo>
                  <a:pt x="703" y="194"/>
                </a:lnTo>
                <a:cubicBezTo>
                  <a:pt x="667" y="194"/>
                  <a:pt x="635" y="197"/>
                  <a:pt x="603" y="202"/>
                </a:cubicBezTo>
                <a:lnTo>
                  <a:pt x="603" y="202"/>
                </a:lnTo>
                <a:cubicBezTo>
                  <a:pt x="565" y="187"/>
                  <a:pt x="559" y="155"/>
                  <a:pt x="559" y="49"/>
                </a:cubicBezTo>
                <a:lnTo>
                  <a:pt x="559" y="49"/>
                </a:lnTo>
                <a:cubicBezTo>
                  <a:pt x="559" y="23"/>
                  <a:pt x="537" y="1"/>
                  <a:pt x="511" y="1"/>
                </a:cubicBezTo>
                <a:lnTo>
                  <a:pt x="317" y="1"/>
                </a:lnTo>
                <a:lnTo>
                  <a:pt x="317" y="1"/>
                </a:lnTo>
                <a:cubicBezTo>
                  <a:pt x="304" y="1"/>
                  <a:pt x="292" y="6"/>
                  <a:pt x="283" y="15"/>
                </a:cubicBezTo>
                <a:lnTo>
                  <a:pt x="283" y="15"/>
                </a:lnTo>
                <a:cubicBezTo>
                  <a:pt x="176" y="122"/>
                  <a:pt x="173" y="230"/>
                  <a:pt x="169" y="354"/>
                </a:cubicBezTo>
                <a:lnTo>
                  <a:pt x="169" y="354"/>
                </a:lnTo>
                <a:cubicBezTo>
                  <a:pt x="166" y="462"/>
                  <a:pt x="175" y="596"/>
                  <a:pt x="92" y="741"/>
                </a:cubicBezTo>
                <a:lnTo>
                  <a:pt x="92" y="741"/>
                </a:lnTo>
                <a:cubicBezTo>
                  <a:pt x="77" y="766"/>
                  <a:pt x="61" y="801"/>
                  <a:pt x="49" y="834"/>
                </a:cubicBezTo>
                <a:lnTo>
                  <a:pt x="49" y="834"/>
                </a:lnTo>
                <a:cubicBezTo>
                  <a:pt x="0" y="973"/>
                  <a:pt x="8" y="1144"/>
                  <a:pt x="79" y="1322"/>
                </a:cubicBezTo>
                <a:lnTo>
                  <a:pt x="79" y="1322"/>
                </a:lnTo>
                <a:cubicBezTo>
                  <a:pt x="207" y="1639"/>
                  <a:pt x="586" y="2028"/>
                  <a:pt x="848" y="2028"/>
                </a:cubicBezTo>
                <a:lnTo>
                  <a:pt x="848" y="2028"/>
                </a:lnTo>
                <a:cubicBezTo>
                  <a:pt x="1110" y="2028"/>
                  <a:pt x="1490" y="1639"/>
                  <a:pt x="1617" y="1322"/>
                </a:cubicBezTo>
                <a:lnTo>
                  <a:pt x="1617" y="1322"/>
                </a:lnTo>
                <a:cubicBezTo>
                  <a:pt x="1719" y="1064"/>
                  <a:pt x="1694" y="820"/>
                  <a:pt x="1548" y="6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2" name="Shape 31157">
            <a:extLst>
              <a:ext uri="{FF2B5EF4-FFF2-40B4-BE49-F238E27FC236}">
                <a16:creationId xmlns:a16="http://schemas.microsoft.com/office/drawing/2014/main" id="{08440BC2-EEC1-B147-7239-FFC0FDD729D8}"/>
              </a:ext>
            </a:extLst>
          </p:cNvPr>
          <p:cNvSpPr/>
          <p:nvPr/>
        </p:nvSpPr>
        <p:spPr>
          <a:xfrm rot="16200000">
            <a:off x="4858663" y="1213556"/>
            <a:ext cx="336104" cy="46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3" name="Shape 31145">
            <a:extLst>
              <a:ext uri="{FF2B5EF4-FFF2-40B4-BE49-F238E27FC236}">
                <a16:creationId xmlns:a16="http://schemas.microsoft.com/office/drawing/2014/main" id="{40626063-BD04-A3F5-82E5-88AC9AB5F723}"/>
              </a:ext>
            </a:extLst>
          </p:cNvPr>
          <p:cNvSpPr/>
          <p:nvPr/>
        </p:nvSpPr>
        <p:spPr>
          <a:xfrm>
            <a:off x="5014870" y="1079914"/>
            <a:ext cx="396000" cy="39600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5DDD9C85-9792-E72C-0405-CE60B2F3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346" y="1160818"/>
            <a:ext cx="252000" cy="252000"/>
          </a:xfrm>
          <a:custGeom>
            <a:avLst/>
            <a:gdLst>
              <a:gd name="T0" fmla="*/ 1605 w 1959"/>
              <a:gd name="T1" fmla="*/ 1323 h 1930"/>
              <a:gd name="T2" fmla="*/ 1588 w 1959"/>
              <a:gd name="T3" fmla="*/ 1226 h 1930"/>
              <a:gd name="T4" fmla="*/ 1500 w 1959"/>
              <a:gd name="T5" fmla="*/ 1266 h 1930"/>
              <a:gd name="T6" fmla="*/ 1410 w 1959"/>
              <a:gd name="T7" fmla="*/ 1472 h 1930"/>
              <a:gd name="T8" fmla="*/ 1430 w 1959"/>
              <a:gd name="T9" fmla="*/ 1564 h 1930"/>
              <a:gd name="T10" fmla="*/ 1450 w 1959"/>
              <a:gd name="T11" fmla="*/ 1560 h 1930"/>
              <a:gd name="T12" fmla="*/ 1732 w 1959"/>
              <a:gd name="T13" fmla="*/ 1358 h 1930"/>
              <a:gd name="T14" fmla="*/ 1755 w 1959"/>
              <a:gd name="T15" fmla="*/ 1595 h 1930"/>
              <a:gd name="T16" fmla="*/ 1026 w 1959"/>
              <a:gd name="T17" fmla="*/ 1399 h 1930"/>
              <a:gd name="T18" fmla="*/ 1268 w 1959"/>
              <a:gd name="T19" fmla="*/ 96 h 1930"/>
              <a:gd name="T20" fmla="*/ 1549 w 1959"/>
              <a:gd name="T21" fmla="*/ 265 h 1930"/>
              <a:gd name="T22" fmla="*/ 1338 w 1959"/>
              <a:gd name="T23" fmla="*/ 387 h 1930"/>
              <a:gd name="T24" fmla="*/ 1280 w 1959"/>
              <a:gd name="T25" fmla="*/ 422 h 1930"/>
              <a:gd name="T26" fmla="*/ 1391 w 1959"/>
              <a:gd name="T27" fmla="*/ 558 h 1930"/>
              <a:gd name="T28" fmla="*/ 1398 w 1959"/>
              <a:gd name="T29" fmla="*/ 754 h 1930"/>
              <a:gd name="T30" fmla="*/ 1442 w 1959"/>
              <a:gd name="T31" fmla="*/ 824 h 1930"/>
              <a:gd name="T32" fmla="*/ 1485 w 1959"/>
              <a:gd name="T33" fmla="*/ 796 h 1930"/>
              <a:gd name="T34" fmla="*/ 1571 w 1959"/>
              <a:gd name="T35" fmla="*/ 500 h 1930"/>
              <a:gd name="T36" fmla="*/ 593 w 1959"/>
              <a:gd name="T37" fmla="*/ 1833 h 1930"/>
              <a:gd name="T38" fmla="*/ 202 w 1959"/>
              <a:gd name="T39" fmla="*/ 1595 h 1930"/>
              <a:gd name="T40" fmla="*/ 383 w 1959"/>
              <a:gd name="T41" fmla="*/ 1443 h 1930"/>
              <a:gd name="T42" fmla="*/ 383 w 1959"/>
              <a:gd name="T43" fmla="*/ 1443 h 1930"/>
              <a:gd name="T44" fmla="*/ 527 w 1959"/>
              <a:gd name="T45" fmla="*/ 1562 h 1930"/>
              <a:gd name="T46" fmla="*/ 571 w 1959"/>
              <a:gd name="T47" fmla="*/ 1534 h 1930"/>
              <a:gd name="T48" fmla="*/ 457 w 1959"/>
              <a:gd name="T49" fmla="*/ 1264 h 1930"/>
              <a:gd name="T50" fmla="*/ 433 w 1959"/>
              <a:gd name="T51" fmla="*/ 1200 h 1930"/>
              <a:gd name="T52" fmla="*/ 352 w 1959"/>
              <a:gd name="T53" fmla="*/ 1323 h 1930"/>
              <a:gd name="T54" fmla="*/ 124 w 1959"/>
              <a:gd name="T55" fmla="*/ 1031 h 1930"/>
              <a:gd name="T56" fmla="*/ 463 w 1959"/>
              <a:gd name="T57" fmla="*/ 565 h 1930"/>
              <a:gd name="T58" fmla="*/ 473 w 1959"/>
              <a:gd name="T59" fmla="*/ 796 h 1930"/>
              <a:gd name="T60" fmla="*/ 537 w 1959"/>
              <a:gd name="T61" fmla="*/ 819 h 1930"/>
              <a:gd name="T62" fmla="*/ 559 w 1959"/>
              <a:gd name="T63" fmla="*/ 754 h 1930"/>
              <a:gd name="T64" fmla="*/ 642 w 1959"/>
              <a:gd name="T65" fmla="*/ 481 h 1930"/>
              <a:gd name="T66" fmla="*/ 677 w 1959"/>
              <a:gd name="T67" fmla="*/ 422 h 1930"/>
              <a:gd name="T68" fmla="*/ 503 w 1959"/>
              <a:gd name="T69" fmla="*/ 475 h 1930"/>
              <a:gd name="T70" fmla="*/ 408 w 1959"/>
              <a:gd name="T71" fmla="*/ 265 h 1930"/>
              <a:gd name="T72" fmla="*/ 931 w 1959"/>
              <a:gd name="T73" fmla="*/ 434 h 1930"/>
              <a:gd name="T74" fmla="*/ 593 w 1959"/>
              <a:gd name="T75" fmla="*/ 1833 h 1930"/>
              <a:gd name="T76" fmla="*/ 1641 w 1959"/>
              <a:gd name="T77" fmla="*/ 238 h 1930"/>
              <a:gd name="T78" fmla="*/ 1268 w 1959"/>
              <a:gd name="T79" fmla="*/ 0 h 1930"/>
              <a:gd name="T80" fmla="*/ 690 w 1959"/>
              <a:gd name="T81" fmla="*/ 0 h 1930"/>
              <a:gd name="T82" fmla="*/ 316 w 1959"/>
              <a:gd name="T83" fmla="*/ 238 h 1930"/>
              <a:gd name="T84" fmla="*/ 29 w 1959"/>
              <a:gd name="T85" fmla="*/ 1045 h 1930"/>
              <a:gd name="T86" fmla="*/ 151 w 1959"/>
              <a:gd name="T87" fmla="*/ 1294 h 1930"/>
              <a:gd name="T88" fmla="*/ 593 w 1959"/>
              <a:gd name="T89" fmla="*/ 1929 h 1930"/>
              <a:gd name="T90" fmla="*/ 979 w 1959"/>
              <a:gd name="T91" fmla="*/ 1665 h 1930"/>
              <a:gd name="T92" fmla="*/ 1844 w 1959"/>
              <a:gd name="T93" fmla="*/ 1632 h 1930"/>
              <a:gd name="T94" fmla="*/ 1806 w 1959"/>
              <a:gd name="T95" fmla="*/ 1294 h 1930"/>
              <a:gd name="T96" fmla="*/ 1626 w 1959"/>
              <a:gd name="T97" fmla="*/ 420 h 1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59" h="1930">
                <a:moveTo>
                  <a:pt x="1833" y="1031"/>
                </a:moveTo>
                <a:lnTo>
                  <a:pt x="1833" y="1031"/>
                </a:lnTo>
                <a:cubicBezTo>
                  <a:pt x="1816" y="1154"/>
                  <a:pt x="1737" y="1254"/>
                  <a:pt x="1605" y="1323"/>
                </a:cubicBezTo>
                <a:lnTo>
                  <a:pt x="1605" y="1323"/>
                </a:lnTo>
                <a:cubicBezTo>
                  <a:pt x="1606" y="1284"/>
                  <a:pt x="1599" y="1249"/>
                  <a:pt x="1588" y="1226"/>
                </a:cubicBezTo>
                <a:lnTo>
                  <a:pt x="1588" y="1226"/>
                </a:lnTo>
                <a:cubicBezTo>
                  <a:pt x="1578" y="1201"/>
                  <a:pt x="1549" y="1191"/>
                  <a:pt x="1525" y="1202"/>
                </a:cubicBezTo>
                <a:lnTo>
                  <a:pt x="1525" y="1202"/>
                </a:lnTo>
                <a:cubicBezTo>
                  <a:pt x="1500" y="1213"/>
                  <a:pt x="1489" y="1241"/>
                  <a:pt x="1500" y="1266"/>
                </a:cubicBezTo>
                <a:lnTo>
                  <a:pt x="1500" y="1266"/>
                </a:lnTo>
                <a:cubicBezTo>
                  <a:pt x="1501" y="1267"/>
                  <a:pt x="1548" y="1408"/>
                  <a:pt x="1410" y="1472"/>
                </a:cubicBezTo>
                <a:lnTo>
                  <a:pt x="1410" y="1472"/>
                </a:lnTo>
                <a:cubicBezTo>
                  <a:pt x="1386" y="1483"/>
                  <a:pt x="1375" y="1512"/>
                  <a:pt x="1387" y="1536"/>
                </a:cubicBezTo>
                <a:lnTo>
                  <a:pt x="1387" y="1536"/>
                </a:lnTo>
                <a:cubicBezTo>
                  <a:pt x="1395" y="1554"/>
                  <a:pt x="1412" y="1564"/>
                  <a:pt x="1430" y="1564"/>
                </a:cubicBezTo>
                <a:lnTo>
                  <a:pt x="1430" y="1564"/>
                </a:lnTo>
                <a:cubicBezTo>
                  <a:pt x="1437" y="1564"/>
                  <a:pt x="1444" y="1563"/>
                  <a:pt x="1450" y="1560"/>
                </a:cubicBezTo>
                <a:lnTo>
                  <a:pt x="1450" y="1560"/>
                </a:lnTo>
                <a:cubicBezTo>
                  <a:pt x="1514" y="1530"/>
                  <a:pt x="1553" y="1487"/>
                  <a:pt x="1576" y="1443"/>
                </a:cubicBezTo>
                <a:lnTo>
                  <a:pt x="1576" y="1443"/>
                </a:lnTo>
                <a:cubicBezTo>
                  <a:pt x="1639" y="1418"/>
                  <a:pt x="1689" y="1389"/>
                  <a:pt x="1732" y="1358"/>
                </a:cubicBezTo>
                <a:lnTo>
                  <a:pt x="1732" y="1358"/>
                </a:lnTo>
                <a:cubicBezTo>
                  <a:pt x="1781" y="1422"/>
                  <a:pt x="1791" y="1507"/>
                  <a:pt x="1755" y="1595"/>
                </a:cubicBezTo>
                <a:lnTo>
                  <a:pt x="1755" y="1595"/>
                </a:lnTo>
                <a:cubicBezTo>
                  <a:pt x="1710" y="1705"/>
                  <a:pt x="1580" y="1833"/>
                  <a:pt x="1364" y="1833"/>
                </a:cubicBezTo>
                <a:lnTo>
                  <a:pt x="1364" y="1833"/>
                </a:lnTo>
                <a:cubicBezTo>
                  <a:pt x="1208" y="1833"/>
                  <a:pt x="1026" y="1719"/>
                  <a:pt x="1026" y="1399"/>
                </a:cubicBezTo>
                <a:lnTo>
                  <a:pt x="1026" y="434"/>
                </a:lnTo>
                <a:lnTo>
                  <a:pt x="1026" y="434"/>
                </a:lnTo>
                <a:cubicBezTo>
                  <a:pt x="1026" y="271"/>
                  <a:pt x="1102" y="96"/>
                  <a:pt x="1268" y="96"/>
                </a:cubicBezTo>
                <a:lnTo>
                  <a:pt x="1268" y="96"/>
                </a:lnTo>
                <a:cubicBezTo>
                  <a:pt x="1401" y="96"/>
                  <a:pt x="1519" y="167"/>
                  <a:pt x="1549" y="265"/>
                </a:cubicBezTo>
                <a:lnTo>
                  <a:pt x="1549" y="265"/>
                </a:lnTo>
                <a:cubicBezTo>
                  <a:pt x="1571" y="339"/>
                  <a:pt x="1537" y="413"/>
                  <a:pt x="1454" y="475"/>
                </a:cubicBezTo>
                <a:lnTo>
                  <a:pt x="1454" y="475"/>
                </a:lnTo>
                <a:cubicBezTo>
                  <a:pt x="1423" y="429"/>
                  <a:pt x="1383" y="398"/>
                  <a:pt x="1338" y="387"/>
                </a:cubicBezTo>
                <a:lnTo>
                  <a:pt x="1338" y="387"/>
                </a:lnTo>
                <a:cubicBezTo>
                  <a:pt x="1313" y="380"/>
                  <a:pt x="1287" y="396"/>
                  <a:pt x="1280" y="422"/>
                </a:cubicBezTo>
                <a:lnTo>
                  <a:pt x="1280" y="422"/>
                </a:lnTo>
                <a:cubicBezTo>
                  <a:pt x="1274" y="448"/>
                  <a:pt x="1290" y="474"/>
                  <a:pt x="1316" y="481"/>
                </a:cubicBezTo>
                <a:lnTo>
                  <a:pt x="1316" y="481"/>
                </a:lnTo>
                <a:cubicBezTo>
                  <a:pt x="1343" y="487"/>
                  <a:pt x="1371" y="516"/>
                  <a:pt x="1391" y="558"/>
                </a:cubicBezTo>
                <a:lnTo>
                  <a:pt x="1391" y="558"/>
                </a:lnTo>
                <a:cubicBezTo>
                  <a:pt x="1421" y="622"/>
                  <a:pt x="1424" y="701"/>
                  <a:pt x="1398" y="754"/>
                </a:cubicBezTo>
                <a:lnTo>
                  <a:pt x="1398" y="754"/>
                </a:lnTo>
                <a:cubicBezTo>
                  <a:pt x="1387" y="779"/>
                  <a:pt x="1397" y="807"/>
                  <a:pt x="1420" y="819"/>
                </a:cubicBezTo>
                <a:lnTo>
                  <a:pt x="1420" y="819"/>
                </a:lnTo>
                <a:cubicBezTo>
                  <a:pt x="1428" y="822"/>
                  <a:pt x="1435" y="824"/>
                  <a:pt x="1442" y="824"/>
                </a:cubicBezTo>
                <a:lnTo>
                  <a:pt x="1442" y="824"/>
                </a:lnTo>
                <a:cubicBezTo>
                  <a:pt x="1459" y="824"/>
                  <a:pt x="1477" y="814"/>
                  <a:pt x="1485" y="796"/>
                </a:cubicBezTo>
                <a:lnTo>
                  <a:pt x="1485" y="796"/>
                </a:lnTo>
                <a:cubicBezTo>
                  <a:pt x="1518" y="729"/>
                  <a:pt x="1519" y="645"/>
                  <a:pt x="1495" y="565"/>
                </a:cubicBezTo>
                <a:lnTo>
                  <a:pt x="1495" y="565"/>
                </a:lnTo>
                <a:cubicBezTo>
                  <a:pt x="1525" y="544"/>
                  <a:pt x="1550" y="522"/>
                  <a:pt x="1571" y="500"/>
                </a:cubicBezTo>
                <a:lnTo>
                  <a:pt x="1571" y="500"/>
                </a:lnTo>
                <a:cubicBezTo>
                  <a:pt x="1757" y="656"/>
                  <a:pt x="1858" y="857"/>
                  <a:pt x="1833" y="1031"/>
                </a:cubicBezTo>
                <a:close/>
                <a:moveTo>
                  <a:pt x="593" y="1833"/>
                </a:moveTo>
                <a:lnTo>
                  <a:pt x="593" y="1833"/>
                </a:lnTo>
                <a:cubicBezTo>
                  <a:pt x="377" y="1833"/>
                  <a:pt x="247" y="1705"/>
                  <a:pt x="202" y="1595"/>
                </a:cubicBezTo>
                <a:lnTo>
                  <a:pt x="202" y="1595"/>
                </a:lnTo>
                <a:cubicBezTo>
                  <a:pt x="166" y="1507"/>
                  <a:pt x="176" y="1422"/>
                  <a:pt x="226" y="1358"/>
                </a:cubicBezTo>
                <a:lnTo>
                  <a:pt x="226" y="1358"/>
                </a:lnTo>
                <a:cubicBezTo>
                  <a:pt x="269" y="1390"/>
                  <a:pt x="320" y="1418"/>
                  <a:pt x="383" y="1443"/>
                </a:cubicBezTo>
                <a:lnTo>
                  <a:pt x="383" y="1443"/>
                </a:lnTo>
                <a:lnTo>
                  <a:pt x="383" y="1443"/>
                </a:lnTo>
                <a:lnTo>
                  <a:pt x="383" y="1443"/>
                </a:lnTo>
                <a:cubicBezTo>
                  <a:pt x="406" y="1487"/>
                  <a:pt x="445" y="1529"/>
                  <a:pt x="507" y="1557"/>
                </a:cubicBezTo>
                <a:lnTo>
                  <a:pt x="507" y="1557"/>
                </a:lnTo>
                <a:cubicBezTo>
                  <a:pt x="514" y="1561"/>
                  <a:pt x="520" y="1562"/>
                  <a:pt x="527" y="1562"/>
                </a:cubicBezTo>
                <a:lnTo>
                  <a:pt x="527" y="1562"/>
                </a:lnTo>
                <a:cubicBezTo>
                  <a:pt x="545" y="1562"/>
                  <a:pt x="563" y="1552"/>
                  <a:pt x="571" y="1534"/>
                </a:cubicBezTo>
                <a:lnTo>
                  <a:pt x="571" y="1534"/>
                </a:lnTo>
                <a:cubicBezTo>
                  <a:pt x="582" y="1511"/>
                  <a:pt x="572" y="1482"/>
                  <a:pt x="548" y="1471"/>
                </a:cubicBezTo>
                <a:lnTo>
                  <a:pt x="548" y="1471"/>
                </a:lnTo>
                <a:cubicBezTo>
                  <a:pt x="410" y="1406"/>
                  <a:pt x="457" y="1265"/>
                  <a:pt x="457" y="1264"/>
                </a:cubicBezTo>
                <a:lnTo>
                  <a:pt x="457" y="1264"/>
                </a:lnTo>
                <a:cubicBezTo>
                  <a:pt x="468" y="1239"/>
                  <a:pt x="457" y="1211"/>
                  <a:pt x="433" y="1200"/>
                </a:cubicBezTo>
                <a:lnTo>
                  <a:pt x="433" y="1200"/>
                </a:lnTo>
                <a:cubicBezTo>
                  <a:pt x="409" y="1189"/>
                  <a:pt x="380" y="1200"/>
                  <a:pt x="369" y="1224"/>
                </a:cubicBezTo>
                <a:lnTo>
                  <a:pt x="369" y="1224"/>
                </a:lnTo>
                <a:cubicBezTo>
                  <a:pt x="358" y="1247"/>
                  <a:pt x="352" y="1283"/>
                  <a:pt x="352" y="1323"/>
                </a:cubicBezTo>
                <a:lnTo>
                  <a:pt x="352" y="1323"/>
                </a:lnTo>
                <a:cubicBezTo>
                  <a:pt x="220" y="1254"/>
                  <a:pt x="141" y="1154"/>
                  <a:pt x="124" y="1031"/>
                </a:cubicBezTo>
                <a:lnTo>
                  <a:pt x="124" y="1031"/>
                </a:lnTo>
                <a:cubicBezTo>
                  <a:pt x="100" y="857"/>
                  <a:pt x="201" y="656"/>
                  <a:pt x="386" y="500"/>
                </a:cubicBezTo>
                <a:lnTo>
                  <a:pt x="386" y="500"/>
                </a:lnTo>
                <a:cubicBezTo>
                  <a:pt x="407" y="522"/>
                  <a:pt x="433" y="544"/>
                  <a:pt x="463" y="565"/>
                </a:cubicBezTo>
                <a:lnTo>
                  <a:pt x="463" y="565"/>
                </a:lnTo>
                <a:cubicBezTo>
                  <a:pt x="438" y="644"/>
                  <a:pt x="440" y="729"/>
                  <a:pt x="473" y="796"/>
                </a:cubicBezTo>
                <a:lnTo>
                  <a:pt x="473" y="796"/>
                </a:lnTo>
                <a:cubicBezTo>
                  <a:pt x="481" y="814"/>
                  <a:pt x="498" y="824"/>
                  <a:pt x="516" y="824"/>
                </a:cubicBezTo>
                <a:lnTo>
                  <a:pt x="516" y="824"/>
                </a:lnTo>
                <a:cubicBezTo>
                  <a:pt x="523" y="824"/>
                  <a:pt x="530" y="822"/>
                  <a:pt x="537" y="819"/>
                </a:cubicBezTo>
                <a:lnTo>
                  <a:pt x="537" y="819"/>
                </a:lnTo>
                <a:cubicBezTo>
                  <a:pt x="561" y="807"/>
                  <a:pt x="571" y="779"/>
                  <a:pt x="559" y="754"/>
                </a:cubicBezTo>
                <a:lnTo>
                  <a:pt x="559" y="754"/>
                </a:lnTo>
                <a:cubicBezTo>
                  <a:pt x="534" y="701"/>
                  <a:pt x="536" y="622"/>
                  <a:pt x="567" y="558"/>
                </a:cubicBezTo>
                <a:lnTo>
                  <a:pt x="567" y="558"/>
                </a:lnTo>
                <a:cubicBezTo>
                  <a:pt x="586" y="516"/>
                  <a:pt x="614" y="487"/>
                  <a:pt x="642" y="481"/>
                </a:cubicBezTo>
                <a:lnTo>
                  <a:pt x="642" y="481"/>
                </a:lnTo>
                <a:cubicBezTo>
                  <a:pt x="668" y="474"/>
                  <a:pt x="683" y="448"/>
                  <a:pt x="677" y="422"/>
                </a:cubicBezTo>
                <a:lnTo>
                  <a:pt x="677" y="422"/>
                </a:lnTo>
                <a:cubicBezTo>
                  <a:pt x="671" y="396"/>
                  <a:pt x="645" y="380"/>
                  <a:pt x="619" y="387"/>
                </a:cubicBezTo>
                <a:lnTo>
                  <a:pt x="619" y="387"/>
                </a:lnTo>
                <a:cubicBezTo>
                  <a:pt x="575" y="398"/>
                  <a:pt x="534" y="429"/>
                  <a:pt x="503" y="475"/>
                </a:cubicBezTo>
                <a:lnTo>
                  <a:pt x="503" y="475"/>
                </a:lnTo>
                <a:cubicBezTo>
                  <a:pt x="420" y="413"/>
                  <a:pt x="386" y="339"/>
                  <a:pt x="408" y="265"/>
                </a:cubicBezTo>
                <a:lnTo>
                  <a:pt x="408" y="265"/>
                </a:lnTo>
                <a:cubicBezTo>
                  <a:pt x="438" y="167"/>
                  <a:pt x="557" y="96"/>
                  <a:pt x="690" y="96"/>
                </a:cubicBezTo>
                <a:lnTo>
                  <a:pt x="690" y="96"/>
                </a:lnTo>
                <a:cubicBezTo>
                  <a:pt x="855" y="96"/>
                  <a:pt x="931" y="271"/>
                  <a:pt x="931" y="434"/>
                </a:cubicBezTo>
                <a:lnTo>
                  <a:pt x="931" y="1399"/>
                </a:lnTo>
                <a:lnTo>
                  <a:pt x="931" y="1399"/>
                </a:lnTo>
                <a:cubicBezTo>
                  <a:pt x="931" y="1719"/>
                  <a:pt x="749" y="1833"/>
                  <a:pt x="593" y="1833"/>
                </a:cubicBezTo>
                <a:close/>
                <a:moveTo>
                  <a:pt x="1626" y="420"/>
                </a:moveTo>
                <a:lnTo>
                  <a:pt x="1626" y="420"/>
                </a:lnTo>
                <a:cubicBezTo>
                  <a:pt x="1654" y="362"/>
                  <a:pt x="1660" y="300"/>
                  <a:pt x="1641" y="238"/>
                </a:cubicBezTo>
                <a:lnTo>
                  <a:pt x="1641" y="238"/>
                </a:lnTo>
                <a:cubicBezTo>
                  <a:pt x="1599" y="97"/>
                  <a:pt x="1445" y="0"/>
                  <a:pt x="1268" y="0"/>
                </a:cubicBezTo>
                <a:lnTo>
                  <a:pt x="1268" y="0"/>
                </a:lnTo>
                <a:cubicBezTo>
                  <a:pt x="1125" y="0"/>
                  <a:pt x="1030" y="86"/>
                  <a:pt x="979" y="200"/>
                </a:cubicBezTo>
                <a:lnTo>
                  <a:pt x="979" y="200"/>
                </a:lnTo>
                <a:cubicBezTo>
                  <a:pt x="927" y="86"/>
                  <a:pt x="833" y="0"/>
                  <a:pt x="690" y="0"/>
                </a:cubicBezTo>
                <a:lnTo>
                  <a:pt x="690" y="0"/>
                </a:lnTo>
                <a:cubicBezTo>
                  <a:pt x="512" y="0"/>
                  <a:pt x="358" y="97"/>
                  <a:pt x="316" y="238"/>
                </a:cubicBezTo>
                <a:lnTo>
                  <a:pt x="316" y="238"/>
                </a:lnTo>
                <a:cubicBezTo>
                  <a:pt x="297" y="300"/>
                  <a:pt x="303" y="362"/>
                  <a:pt x="331" y="420"/>
                </a:cubicBezTo>
                <a:lnTo>
                  <a:pt x="331" y="420"/>
                </a:lnTo>
                <a:cubicBezTo>
                  <a:pt x="115" y="599"/>
                  <a:pt x="0" y="835"/>
                  <a:pt x="29" y="1045"/>
                </a:cubicBezTo>
                <a:lnTo>
                  <a:pt x="29" y="1045"/>
                </a:lnTo>
                <a:cubicBezTo>
                  <a:pt x="39" y="1119"/>
                  <a:pt x="71" y="1210"/>
                  <a:pt x="151" y="1294"/>
                </a:cubicBezTo>
                <a:lnTo>
                  <a:pt x="151" y="1294"/>
                </a:lnTo>
                <a:cubicBezTo>
                  <a:pt x="77" y="1385"/>
                  <a:pt x="63" y="1509"/>
                  <a:pt x="113" y="1632"/>
                </a:cubicBezTo>
                <a:lnTo>
                  <a:pt x="113" y="1632"/>
                </a:lnTo>
                <a:cubicBezTo>
                  <a:pt x="188" y="1812"/>
                  <a:pt x="376" y="1929"/>
                  <a:pt x="593" y="1929"/>
                </a:cubicBezTo>
                <a:lnTo>
                  <a:pt x="593" y="1929"/>
                </a:lnTo>
                <a:cubicBezTo>
                  <a:pt x="713" y="1929"/>
                  <a:pt x="894" y="1868"/>
                  <a:pt x="979" y="1665"/>
                </a:cubicBezTo>
                <a:lnTo>
                  <a:pt x="979" y="1665"/>
                </a:lnTo>
                <a:cubicBezTo>
                  <a:pt x="1064" y="1868"/>
                  <a:pt x="1244" y="1929"/>
                  <a:pt x="1364" y="1929"/>
                </a:cubicBezTo>
                <a:lnTo>
                  <a:pt x="1364" y="1929"/>
                </a:lnTo>
                <a:cubicBezTo>
                  <a:pt x="1581" y="1929"/>
                  <a:pt x="1770" y="1812"/>
                  <a:pt x="1844" y="1632"/>
                </a:cubicBezTo>
                <a:lnTo>
                  <a:pt x="1844" y="1632"/>
                </a:lnTo>
                <a:cubicBezTo>
                  <a:pt x="1895" y="1509"/>
                  <a:pt x="1880" y="1385"/>
                  <a:pt x="1806" y="1294"/>
                </a:cubicBezTo>
                <a:lnTo>
                  <a:pt x="1806" y="1294"/>
                </a:lnTo>
                <a:cubicBezTo>
                  <a:pt x="1886" y="1210"/>
                  <a:pt x="1918" y="1119"/>
                  <a:pt x="1929" y="1045"/>
                </a:cubicBezTo>
                <a:lnTo>
                  <a:pt x="1929" y="1045"/>
                </a:lnTo>
                <a:cubicBezTo>
                  <a:pt x="1958" y="835"/>
                  <a:pt x="1842" y="599"/>
                  <a:pt x="1626" y="4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FF87DF7-E7DF-F9B2-1773-838A6A4345E0}"/>
              </a:ext>
            </a:extLst>
          </p:cNvPr>
          <p:cNvSpPr txBox="1">
            <a:spLocks/>
          </p:cNvSpPr>
          <p:nvPr/>
        </p:nvSpPr>
        <p:spPr>
          <a:xfrm>
            <a:off x="5265890" y="3517997"/>
            <a:ext cx="3708091" cy="404983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VO</a:t>
            </a:r>
            <a:r>
              <a:rPr lang="en-US" sz="1200" baseline="-25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2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50%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vid KOL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Kardiovaskulär</a:t>
            </a:r>
            <a:r>
              <a:rPr lang="en-US" sz="1200" dirty="0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samsjuklighet</a:t>
            </a:r>
            <a:r>
              <a:rPr lang="en-US" sz="1200" dirty="0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 (20-70%)</a:t>
            </a:r>
          </a:p>
        </p:txBody>
      </p:sp>
      <p:sp>
        <p:nvSpPr>
          <p:cNvPr id="26" name="TextBox 60">
            <a:extLst>
              <a:ext uri="{FF2B5EF4-FFF2-40B4-BE49-F238E27FC236}">
                <a16:creationId xmlns:a16="http://schemas.microsoft.com/office/drawing/2014/main" id="{4FB7313D-2253-382A-5D7E-F66622E0F790}"/>
              </a:ext>
            </a:extLst>
          </p:cNvPr>
          <p:cNvSpPr txBox="1"/>
          <p:nvPr/>
        </p:nvSpPr>
        <p:spPr>
          <a:xfrm>
            <a:off x="5189920" y="3242640"/>
            <a:ext cx="3865161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KARDIOVASKULÄR FUNKTION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8443DD9D-B683-2B6C-4ACF-DD80C9CA5BE1}"/>
              </a:ext>
            </a:extLst>
          </p:cNvPr>
          <p:cNvSpPr/>
          <p:nvPr/>
        </p:nvSpPr>
        <p:spPr>
          <a:xfrm>
            <a:off x="3184577" y="4195480"/>
            <a:ext cx="2997018" cy="811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ndad rektangulär 54">
            <a:extLst>
              <a:ext uri="{FF2B5EF4-FFF2-40B4-BE49-F238E27FC236}">
                <a16:creationId xmlns:a16="http://schemas.microsoft.com/office/drawing/2014/main" id="{11DA1253-05DD-9B28-E142-AD81E84F464E}"/>
              </a:ext>
            </a:extLst>
          </p:cNvPr>
          <p:cNvSpPr/>
          <p:nvPr/>
        </p:nvSpPr>
        <p:spPr>
          <a:xfrm>
            <a:off x="7208730" y="2161371"/>
            <a:ext cx="1768784" cy="593949"/>
          </a:xfrm>
          <a:prstGeom prst="wedgeRoundRectCallout">
            <a:avLst>
              <a:gd name="adj1" fmla="val -79151"/>
              <a:gd name="adj2" fmla="val -75098"/>
              <a:gd name="adj3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Box 116">
            <a:extLst>
              <a:ext uri="{FF2B5EF4-FFF2-40B4-BE49-F238E27FC236}">
                <a16:creationId xmlns:a16="http://schemas.microsoft.com/office/drawing/2014/main" id="{0524D15D-F773-D882-D369-44663D639156}"/>
              </a:ext>
            </a:extLst>
          </p:cNvPr>
          <p:cNvSpPr txBox="1"/>
          <p:nvPr/>
        </p:nvSpPr>
        <p:spPr>
          <a:xfrm>
            <a:off x="7208730" y="2216808"/>
            <a:ext cx="1768784" cy="5078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sv-SE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20-30% har ångest och depression redan vid lindrig KOL </a:t>
            </a:r>
            <a:r>
              <a:rPr lang="sv-SE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vs. </a:t>
            </a:r>
            <a:r>
              <a:rPr lang="sv-SE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4-6% bland friska.</a:t>
            </a:r>
          </a:p>
        </p:txBody>
      </p:sp>
      <p:sp>
        <p:nvSpPr>
          <p:cNvPr id="29" name="Rundad rektangulär 48">
            <a:extLst>
              <a:ext uri="{FF2B5EF4-FFF2-40B4-BE49-F238E27FC236}">
                <a16:creationId xmlns:a16="http://schemas.microsoft.com/office/drawing/2014/main" id="{5DC7547C-0B4C-F507-4AC0-A30DAA67DB92}"/>
              </a:ext>
            </a:extLst>
          </p:cNvPr>
          <p:cNvSpPr/>
          <p:nvPr/>
        </p:nvSpPr>
        <p:spPr>
          <a:xfrm>
            <a:off x="2607470" y="2286066"/>
            <a:ext cx="1534439" cy="425236"/>
          </a:xfrm>
          <a:prstGeom prst="wedgeRoundRectCallout">
            <a:avLst>
              <a:gd name="adj1" fmla="val -60377"/>
              <a:gd name="adj2" fmla="val -35781"/>
              <a:gd name="adj3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TextBox 116">
            <a:extLst>
              <a:ext uri="{FF2B5EF4-FFF2-40B4-BE49-F238E27FC236}">
                <a16:creationId xmlns:a16="http://schemas.microsoft.com/office/drawing/2014/main" id="{1F12DA63-1578-80C5-5F32-5FC73B30B0D7}"/>
              </a:ext>
            </a:extLst>
          </p:cNvPr>
          <p:cNvSpPr txBox="1"/>
          <p:nvPr/>
        </p:nvSpPr>
        <p:spPr>
          <a:xfrm>
            <a:off x="2615855" y="2309956"/>
            <a:ext cx="151766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sv-SE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50-70% rapporterar minst 1 </a:t>
            </a:r>
            <a:r>
              <a:rPr lang="sv-SE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exacerbation</a:t>
            </a:r>
            <a:r>
              <a:rPr lang="sv-SE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per år</a:t>
            </a:r>
          </a:p>
        </p:txBody>
      </p:sp>
      <p:sp>
        <p:nvSpPr>
          <p:cNvPr id="34" name="Rundad rektangulär 42">
            <a:extLst>
              <a:ext uri="{FF2B5EF4-FFF2-40B4-BE49-F238E27FC236}">
                <a16:creationId xmlns:a16="http://schemas.microsoft.com/office/drawing/2014/main" id="{76FD090C-F9E4-C843-CCBE-8506D0CDBE70}"/>
              </a:ext>
            </a:extLst>
          </p:cNvPr>
          <p:cNvSpPr/>
          <p:nvPr/>
        </p:nvSpPr>
        <p:spPr>
          <a:xfrm>
            <a:off x="2772750" y="3682775"/>
            <a:ext cx="1466263" cy="400826"/>
          </a:xfrm>
          <a:prstGeom prst="wedgeRoundRectCallout">
            <a:avLst>
              <a:gd name="adj1" fmla="val -35029"/>
              <a:gd name="adj2" fmla="val -76018"/>
              <a:gd name="adj3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TextBox 116">
            <a:extLst>
              <a:ext uri="{FF2B5EF4-FFF2-40B4-BE49-F238E27FC236}">
                <a16:creationId xmlns:a16="http://schemas.microsoft.com/office/drawing/2014/main" id="{FBAFDD5C-1B50-E8DF-602D-DF5520ED6187}"/>
              </a:ext>
            </a:extLst>
          </p:cNvPr>
          <p:cNvSpPr txBox="1"/>
          <p:nvPr/>
        </p:nvSpPr>
        <p:spPr>
          <a:xfrm>
            <a:off x="2716031" y="3692027"/>
            <a:ext cx="1599192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sv-SE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20-30% med lindrig KOL har nedsatt muskelfunktion</a:t>
            </a:r>
          </a:p>
        </p:txBody>
      </p:sp>
      <p:sp>
        <p:nvSpPr>
          <p:cNvPr id="36" name="Rundad rektangulär 52">
            <a:extLst>
              <a:ext uri="{FF2B5EF4-FFF2-40B4-BE49-F238E27FC236}">
                <a16:creationId xmlns:a16="http://schemas.microsoft.com/office/drawing/2014/main" id="{35CE39FF-5221-1A79-C335-2E3DBAB22CA7}"/>
              </a:ext>
            </a:extLst>
          </p:cNvPr>
          <p:cNvSpPr/>
          <p:nvPr/>
        </p:nvSpPr>
        <p:spPr>
          <a:xfrm>
            <a:off x="627642" y="4235902"/>
            <a:ext cx="2430935" cy="370673"/>
          </a:xfrm>
          <a:prstGeom prst="wedgeRoundRectCallout">
            <a:avLst>
              <a:gd name="adj1" fmla="val 2938"/>
              <a:gd name="adj2" fmla="val -74962"/>
              <a:gd name="adj3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TextBox 116">
            <a:extLst>
              <a:ext uri="{FF2B5EF4-FFF2-40B4-BE49-F238E27FC236}">
                <a16:creationId xmlns:a16="http://schemas.microsoft.com/office/drawing/2014/main" id="{1C94DCC4-67B8-7D0B-5E36-08BC5E13780E}"/>
              </a:ext>
            </a:extLst>
          </p:cNvPr>
          <p:cNvSpPr txBox="1"/>
          <p:nvPr/>
        </p:nvSpPr>
        <p:spPr>
          <a:xfrm>
            <a:off x="633780" y="4219432"/>
            <a:ext cx="24756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sv-SE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Vardaglig </a:t>
            </a:r>
            <a:r>
              <a:rPr lang="sv-SE" sz="9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fysisk aktivitet </a:t>
            </a:r>
            <a:r>
              <a:rPr lang="sv-SE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är </a:t>
            </a:r>
            <a:r>
              <a:rPr lang="sv-SE" sz="9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kraftigt nedsatt </a:t>
            </a:r>
            <a:r>
              <a:rPr lang="sv-SE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redan vid lindrig KOL</a:t>
            </a:r>
          </a:p>
        </p:txBody>
      </p:sp>
      <p:sp>
        <p:nvSpPr>
          <p:cNvPr id="38" name="Rubrik 2">
            <a:extLst>
              <a:ext uri="{FF2B5EF4-FFF2-40B4-BE49-F238E27FC236}">
                <a16:creationId xmlns:a16="http://schemas.microsoft.com/office/drawing/2014/main" id="{760CE1F4-DA96-4775-4523-CB71B26E3A94}"/>
              </a:ext>
            </a:extLst>
          </p:cNvPr>
          <p:cNvSpPr txBox="1">
            <a:spLocks/>
          </p:cNvSpPr>
          <p:nvPr/>
        </p:nvSpPr>
        <p:spPr>
          <a:xfrm>
            <a:off x="578296" y="412233"/>
            <a:ext cx="8229600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dirty="0"/>
              <a:t>KOL </a:t>
            </a:r>
            <a:r>
              <a:rPr lang="sv-SE" dirty="0"/>
              <a:t>GOLD stadium I</a:t>
            </a:r>
          </a:p>
        </p:txBody>
      </p:sp>
    </p:spTree>
    <p:extLst>
      <p:ext uri="{BB962C8B-B14F-4D97-AF65-F5344CB8AC3E}">
        <p14:creationId xmlns:p14="http://schemas.microsoft.com/office/powerpoint/2010/main" val="1090553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E85ECE0-097C-24E7-A440-BE8490E0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24" y="1923397"/>
            <a:ext cx="4316902" cy="2487035"/>
          </a:xfrm>
          <a:prstGeom prst="rect">
            <a:avLst/>
          </a:prstGeom>
          <a:noFill/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D991AD29-A6E2-BEEE-6F17-C52D05FD36C7}"/>
              </a:ext>
            </a:extLst>
          </p:cNvPr>
          <p:cNvSpPr txBox="1">
            <a:spLocks/>
          </p:cNvSpPr>
          <p:nvPr/>
        </p:nvSpPr>
        <p:spPr>
          <a:xfrm>
            <a:off x="1245221" y="383963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dirty="0"/>
              <a:t>Fysisk aktivitet vid kol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C4A7366-890C-5803-E98C-1253D63047B0}"/>
              </a:ext>
            </a:extLst>
          </p:cNvPr>
          <p:cNvSpPr/>
          <p:nvPr/>
        </p:nvSpPr>
        <p:spPr>
          <a:xfrm>
            <a:off x="3032177" y="2934433"/>
            <a:ext cx="2412199" cy="1896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3FCFE5-FEE0-484C-73C9-35D69642A2D3}"/>
              </a:ext>
            </a:extLst>
          </p:cNvPr>
          <p:cNvSpPr/>
          <p:nvPr/>
        </p:nvSpPr>
        <p:spPr>
          <a:xfrm>
            <a:off x="1245221" y="1302340"/>
            <a:ext cx="2155794" cy="503463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2D4F6AC-4696-1112-7990-934B5AAA7425}"/>
              </a:ext>
            </a:extLst>
          </p:cNvPr>
          <p:cNvSpPr txBox="1">
            <a:spLocks/>
          </p:cNvSpPr>
          <p:nvPr/>
        </p:nvSpPr>
        <p:spPr>
          <a:xfrm>
            <a:off x="1468572" y="1373272"/>
            <a:ext cx="1818391" cy="368049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GOLD I = </a:t>
            </a:r>
            <a:r>
              <a:rPr lang="en-US" sz="1200" b="1" u="sng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halverad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tid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aktivitet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A33D2DB-9213-3B73-B7F3-A72CC31EF150}"/>
              </a:ext>
            </a:extLst>
          </p:cNvPr>
          <p:cNvSpPr/>
          <p:nvPr/>
        </p:nvSpPr>
        <p:spPr>
          <a:xfrm>
            <a:off x="5692949" y="1330275"/>
            <a:ext cx="2199635" cy="503463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EA6DF30-9CF6-4B96-046E-B23814CAD47D}"/>
              </a:ext>
            </a:extLst>
          </p:cNvPr>
          <p:cNvSpPr txBox="1">
            <a:spLocks/>
          </p:cNvSpPr>
          <p:nvPr/>
        </p:nvSpPr>
        <p:spPr>
          <a:xfrm>
            <a:off x="5781356" y="1391764"/>
            <a:ext cx="2067388" cy="404983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Oavsett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GOLD A-D [E] </a:t>
            </a:r>
          </a:p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&gt; </a:t>
            </a:r>
            <a:r>
              <a:rPr lang="en-US" sz="1200" b="1" u="sng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85% </a:t>
            </a:r>
            <a:r>
              <a:rPr lang="en-US" sz="1200" b="1" u="sng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b="1" u="sng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aktivitet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1C1B7CA5-2764-3460-5975-202218ADB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90" y="1969699"/>
            <a:ext cx="2025754" cy="21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93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2">
            <a:extLst>
              <a:ext uri="{FF2B5EF4-FFF2-40B4-BE49-F238E27FC236}">
                <a16:creationId xmlns:a16="http://schemas.microsoft.com/office/drawing/2014/main" id="{D991AD29-A6E2-BEEE-6F17-C52D05FD36C7}"/>
              </a:ext>
            </a:extLst>
          </p:cNvPr>
          <p:cNvSpPr txBox="1">
            <a:spLocks/>
          </p:cNvSpPr>
          <p:nvPr/>
        </p:nvSpPr>
        <p:spPr>
          <a:xfrm>
            <a:off x="1245221" y="383963"/>
            <a:ext cx="6647364" cy="810351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dirty="0"/>
              <a:t>Betydelse av fysisk aktivitet vid kol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C4A7366-890C-5803-E98C-1253D63047B0}"/>
              </a:ext>
            </a:extLst>
          </p:cNvPr>
          <p:cNvSpPr/>
          <p:nvPr/>
        </p:nvSpPr>
        <p:spPr>
          <a:xfrm>
            <a:off x="2443868" y="2270484"/>
            <a:ext cx="1462501" cy="147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541C37CD-78E2-D75B-3357-7CDE2FE71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332" y="1194314"/>
            <a:ext cx="4723763" cy="342889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2BA716BA-95EB-73D7-90CA-BB87BAE75AAB}"/>
              </a:ext>
            </a:extLst>
          </p:cNvPr>
          <p:cNvSpPr/>
          <p:nvPr/>
        </p:nvSpPr>
        <p:spPr>
          <a:xfrm>
            <a:off x="5950394" y="1391875"/>
            <a:ext cx="2155794" cy="503463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AD078CB-B6DF-5111-0C6F-00A0BFEEBE87}"/>
              </a:ext>
            </a:extLst>
          </p:cNvPr>
          <p:cNvSpPr txBox="1">
            <a:spLocks/>
          </p:cNvSpPr>
          <p:nvPr/>
        </p:nvSpPr>
        <p:spPr>
          <a:xfrm>
            <a:off x="6038800" y="1453364"/>
            <a:ext cx="1978982" cy="404983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Om </a:t>
            </a:r>
            <a:r>
              <a:rPr lang="en-US" sz="1200" b="1" u="sng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moderat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aktiv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= 100% </a:t>
            </a:r>
          </a:p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5-årsöverlevnad 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98D0981-9C08-1CEC-FB9B-F08AF20A6AA7}"/>
              </a:ext>
            </a:extLst>
          </p:cNvPr>
          <p:cNvSpPr/>
          <p:nvPr/>
        </p:nvSpPr>
        <p:spPr>
          <a:xfrm>
            <a:off x="5950394" y="3099825"/>
            <a:ext cx="2155794" cy="503463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A6CF2EA-F96F-F229-56E7-B700F7EE1482}"/>
              </a:ext>
            </a:extLst>
          </p:cNvPr>
          <p:cNvSpPr txBox="1">
            <a:spLocks/>
          </p:cNvSpPr>
          <p:nvPr/>
        </p:nvSpPr>
        <p:spPr>
          <a:xfrm>
            <a:off x="6173745" y="3170757"/>
            <a:ext cx="1818391" cy="404983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Om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väldigt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b="1" u="sng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inaktiv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= 69% </a:t>
            </a:r>
          </a:p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5-årsöverlevnad</a:t>
            </a:r>
          </a:p>
        </p:txBody>
      </p:sp>
      <p:sp>
        <p:nvSpPr>
          <p:cNvPr id="18" name="TextBox 60">
            <a:extLst>
              <a:ext uri="{FF2B5EF4-FFF2-40B4-BE49-F238E27FC236}">
                <a16:creationId xmlns:a16="http://schemas.microsoft.com/office/drawing/2014/main" id="{A70DBD74-D302-0465-1B80-BA9D84AD736A}"/>
              </a:ext>
            </a:extLst>
          </p:cNvPr>
          <p:cNvSpPr txBox="1"/>
          <p:nvPr/>
        </p:nvSpPr>
        <p:spPr>
          <a:xfrm>
            <a:off x="2120334" y="4378453"/>
            <a:ext cx="51588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endParaRPr lang="en-US" sz="1500" b="1" dirty="0">
              <a:solidFill>
                <a:schemeClr val="accent2">
                  <a:lumMod val="50000"/>
                </a:schemeClr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/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OBEROENDE AV PÅVERKAN PÅ LUNGORNA</a:t>
            </a:r>
          </a:p>
        </p:txBody>
      </p:sp>
    </p:spTree>
    <p:extLst>
      <p:ext uri="{BB962C8B-B14F-4D97-AF65-F5344CB8AC3E}">
        <p14:creationId xmlns:p14="http://schemas.microsoft.com/office/powerpoint/2010/main" val="1841321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C5A5640-627A-24BF-E007-CB3DB06FC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85" y="1584222"/>
            <a:ext cx="3991513" cy="26904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D2D06AA-B19F-3F29-E180-660787EC5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424" y="1278940"/>
            <a:ext cx="3458568" cy="286612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95F05B2B-DC64-5B78-145F-6EA0E5864061}"/>
              </a:ext>
            </a:extLst>
          </p:cNvPr>
          <p:cNvSpPr/>
          <p:nvPr/>
        </p:nvSpPr>
        <p:spPr>
          <a:xfrm>
            <a:off x="5318348" y="3042243"/>
            <a:ext cx="1890381" cy="251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A680C5FB-2A06-5FE9-8073-3D87FCC90D03}"/>
              </a:ext>
            </a:extLst>
          </p:cNvPr>
          <p:cNvSpPr/>
          <p:nvPr/>
        </p:nvSpPr>
        <p:spPr>
          <a:xfrm>
            <a:off x="7676038" y="3429131"/>
            <a:ext cx="215302" cy="21062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ubrik 2">
            <a:extLst>
              <a:ext uri="{FF2B5EF4-FFF2-40B4-BE49-F238E27FC236}">
                <a16:creationId xmlns:a16="http://schemas.microsoft.com/office/drawing/2014/main" id="{ABED13D3-8E89-B0B0-80C3-FD44D26F9E8D}"/>
              </a:ext>
            </a:extLst>
          </p:cNvPr>
          <p:cNvSpPr txBox="1">
            <a:spLocks/>
          </p:cNvSpPr>
          <p:nvPr/>
        </p:nvSpPr>
        <p:spPr>
          <a:xfrm>
            <a:off x="93945" y="391944"/>
            <a:ext cx="8956110" cy="8103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sz="2400" dirty="0"/>
              <a:t>Muskel- och kardiovaskulär dysfunktion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2F05456-FEB0-BAE3-F4D5-C7E52F33961F}"/>
              </a:ext>
            </a:extLst>
          </p:cNvPr>
          <p:cNvSpPr/>
          <p:nvPr/>
        </p:nvSpPr>
        <p:spPr>
          <a:xfrm>
            <a:off x="1798099" y="2498366"/>
            <a:ext cx="2155794" cy="503463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4185CC7-CF83-825C-DACA-5BBDD2794E21}"/>
              </a:ext>
            </a:extLst>
          </p:cNvPr>
          <p:cNvSpPr txBox="1">
            <a:spLocks/>
          </p:cNvSpPr>
          <p:nvPr/>
        </p:nvSpPr>
        <p:spPr>
          <a:xfrm>
            <a:off x="1794158" y="2547605"/>
            <a:ext cx="2155793" cy="404983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95% vs. 40% </a:t>
            </a:r>
          </a:p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5-årsöverlevnad om god VO2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E616183-21C9-4847-7F4A-9BC4A381ABD7}"/>
              </a:ext>
            </a:extLst>
          </p:cNvPr>
          <p:cNvSpPr/>
          <p:nvPr/>
        </p:nvSpPr>
        <p:spPr>
          <a:xfrm>
            <a:off x="6598141" y="2491494"/>
            <a:ext cx="2155794" cy="503463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D8FBE03-43CA-946B-A9F3-88C55F1E6DAA}"/>
              </a:ext>
            </a:extLst>
          </p:cNvPr>
          <p:cNvSpPr txBox="1">
            <a:spLocks/>
          </p:cNvSpPr>
          <p:nvPr/>
        </p:nvSpPr>
        <p:spPr>
          <a:xfrm>
            <a:off x="6661797" y="2547318"/>
            <a:ext cx="1978982" cy="368049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Om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muskelmassa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= 4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ggr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så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hög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risk för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död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99AB4611-B9AA-026A-A5EC-45DA69B827C0}"/>
              </a:ext>
            </a:extLst>
          </p:cNvPr>
          <p:cNvSpPr/>
          <p:nvPr/>
        </p:nvSpPr>
        <p:spPr>
          <a:xfrm>
            <a:off x="7651288" y="2189652"/>
            <a:ext cx="215302" cy="21062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181A11DB-6D73-6D8C-3012-9B48B1783CE7}"/>
              </a:ext>
            </a:extLst>
          </p:cNvPr>
          <p:cNvSpPr/>
          <p:nvPr/>
        </p:nvSpPr>
        <p:spPr>
          <a:xfrm>
            <a:off x="3826795" y="3165080"/>
            <a:ext cx="325127" cy="294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8DF305E1-7EC2-74DF-D08C-340902DD6BCA}"/>
              </a:ext>
            </a:extLst>
          </p:cNvPr>
          <p:cNvSpPr/>
          <p:nvPr/>
        </p:nvSpPr>
        <p:spPr>
          <a:xfrm>
            <a:off x="3832602" y="1533991"/>
            <a:ext cx="319320" cy="294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65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Vad är kol?</a:t>
            </a:r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u="sng" dirty="0"/>
              <a:t>K</a:t>
            </a:r>
            <a:r>
              <a:rPr lang="sv-SE" dirty="0"/>
              <a:t>roniskt </a:t>
            </a:r>
            <a:r>
              <a:rPr lang="sv-SE" u="sng" dirty="0"/>
              <a:t>O</a:t>
            </a:r>
            <a:r>
              <a:rPr lang="sv-SE" dirty="0"/>
              <a:t>bstruktiv </a:t>
            </a:r>
            <a:r>
              <a:rPr lang="sv-SE" u="sng" dirty="0"/>
              <a:t>L</a:t>
            </a:r>
            <a:r>
              <a:rPr lang="sv-SE" dirty="0"/>
              <a:t>ungsjukdom</a:t>
            </a:r>
          </a:p>
        </p:txBody>
      </p:sp>
    </p:spTree>
    <p:extLst>
      <p:ext uri="{BB962C8B-B14F-4D97-AF65-F5344CB8AC3E}">
        <p14:creationId xmlns:p14="http://schemas.microsoft.com/office/powerpoint/2010/main" val="397745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Vad kan vi göra?</a:t>
            </a:r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9487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BDFD4FC-61D9-0004-F01B-E6A1F5B608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06" y="3361140"/>
            <a:ext cx="324148" cy="42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EF9DBAA-4747-23BF-2BDC-C56EE1B3AA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91" y="2557701"/>
            <a:ext cx="438448" cy="47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1">
            <a:extLst>
              <a:ext uri="{FF2B5EF4-FFF2-40B4-BE49-F238E27FC236}">
                <a16:creationId xmlns:a16="http://schemas.microsoft.com/office/drawing/2014/main" id="{A9E58B13-68C0-3294-E65B-1F1E9779F5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27148" b="674"/>
          <a:stretch>
            <a:fillRect/>
          </a:stretch>
        </p:blipFill>
        <p:spPr bwMode="auto">
          <a:xfrm>
            <a:off x="5431522" y="2967572"/>
            <a:ext cx="301127" cy="39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2">
            <a:extLst>
              <a:ext uri="{FF2B5EF4-FFF2-40B4-BE49-F238E27FC236}">
                <a16:creationId xmlns:a16="http://schemas.microsoft.com/office/drawing/2014/main" id="{505B04A3-F1B0-467B-332A-11A89CC67F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40" y="2948364"/>
            <a:ext cx="202703" cy="43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04132D7-2144-6901-8475-2DC3606B2D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6"/>
          <a:stretch>
            <a:fillRect/>
          </a:stretch>
        </p:blipFill>
        <p:spPr bwMode="auto">
          <a:xfrm>
            <a:off x="5550483" y="1972903"/>
            <a:ext cx="364331" cy="25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AB8CEFA-3F8A-3171-BFAD-365A2AA1BA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5862" r="26976" b="1950"/>
          <a:stretch>
            <a:fillRect/>
          </a:stretch>
        </p:blipFill>
        <p:spPr bwMode="auto">
          <a:xfrm>
            <a:off x="5115851" y="1396766"/>
            <a:ext cx="334864" cy="40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5">
            <a:extLst>
              <a:ext uri="{FF2B5EF4-FFF2-40B4-BE49-F238E27FC236}">
                <a16:creationId xmlns:a16="http://schemas.microsoft.com/office/drawing/2014/main" id="{817208C8-5555-254A-F6AB-E69B475847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r="8511" b="14911"/>
          <a:stretch>
            <a:fillRect/>
          </a:stretch>
        </p:blipFill>
        <p:spPr bwMode="auto">
          <a:xfrm>
            <a:off x="4743043" y="2271542"/>
            <a:ext cx="382191" cy="43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6">
            <a:extLst>
              <a:ext uri="{FF2B5EF4-FFF2-40B4-BE49-F238E27FC236}">
                <a16:creationId xmlns:a16="http://schemas.microsoft.com/office/drawing/2014/main" id="{FAA64FD5-C7F1-0434-5B1A-0E887DEFDDB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 r="3581" b="14996"/>
          <a:stretch>
            <a:fillRect/>
          </a:stretch>
        </p:blipFill>
        <p:spPr bwMode="auto">
          <a:xfrm>
            <a:off x="4254349" y="1600205"/>
            <a:ext cx="324148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7">
            <a:extLst>
              <a:ext uri="{FF2B5EF4-FFF2-40B4-BE49-F238E27FC236}">
                <a16:creationId xmlns:a16="http://schemas.microsoft.com/office/drawing/2014/main" id="{E8513B87-CC09-2AC5-E613-82B22EC23CB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t="3494" r="5914" b="8420"/>
          <a:stretch>
            <a:fillRect/>
          </a:stretch>
        </p:blipFill>
        <p:spPr bwMode="auto">
          <a:xfrm>
            <a:off x="5510660" y="2432688"/>
            <a:ext cx="367010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8">
            <a:extLst>
              <a:ext uri="{FF2B5EF4-FFF2-40B4-BE49-F238E27FC236}">
                <a16:creationId xmlns:a16="http://schemas.microsoft.com/office/drawing/2014/main" id="{C6AB6A3B-DFFB-4E12-9E5E-07BF5C39174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4" r="22211"/>
          <a:stretch>
            <a:fillRect/>
          </a:stretch>
        </p:blipFill>
        <p:spPr bwMode="auto">
          <a:xfrm rot="-150235">
            <a:off x="3962636" y="2831880"/>
            <a:ext cx="199133" cy="37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10">
            <a:extLst>
              <a:ext uri="{FF2B5EF4-FFF2-40B4-BE49-F238E27FC236}">
                <a16:creationId xmlns:a16="http://schemas.microsoft.com/office/drawing/2014/main" id="{6A48C9F0-087A-25A0-6586-BCA0A7AB9A4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97" y="2129289"/>
            <a:ext cx="283964" cy="56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1" descr="Skärmavbild 2018-11-05 kl. 18.57.49.png">
            <a:extLst>
              <a:ext uri="{FF2B5EF4-FFF2-40B4-BE49-F238E27FC236}">
                <a16:creationId xmlns:a16="http://schemas.microsoft.com/office/drawing/2014/main" id="{23F0D23F-AFA3-4C95-8FBE-6D03179B943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0594" y="1587258"/>
            <a:ext cx="324148" cy="54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" descr="Alvesco MDI 160 mcg_puffa1e33489-9e94-474d-9737-9faa0009eba4.GIF.png">
            <a:extLst>
              <a:ext uri="{FF2B5EF4-FFF2-40B4-BE49-F238E27FC236}">
                <a16:creationId xmlns:a16="http://schemas.microsoft.com/office/drawing/2014/main" id="{678A12AC-C53E-7118-9735-2D008C6FBC8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38" y="3336473"/>
            <a:ext cx="301823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CDF35764-FC30-A5E3-1A9B-31036B6B8B4F}"/>
              </a:ext>
            </a:extLst>
          </p:cNvPr>
          <p:cNvSpPr txBox="1">
            <a:spLocks/>
          </p:cNvSpPr>
          <p:nvPr/>
        </p:nvSpPr>
        <p:spPr>
          <a:xfrm>
            <a:off x="2079238" y="738841"/>
            <a:ext cx="4985523" cy="6077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Läkemedel vid kol</a:t>
            </a:r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51935F0-1D9B-F7EA-03F5-B3DEF48AC514}"/>
              </a:ext>
            </a:extLst>
          </p:cNvPr>
          <p:cNvSpPr/>
          <p:nvPr/>
        </p:nvSpPr>
        <p:spPr>
          <a:xfrm>
            <a:off x="3160596" y="2532676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sz="1350" dirty="0"/>
          </a:p>
        </p:txBody>
      </p:sp>
    </p:spTree>
    <p:extLst>
      <p:ext uri="{BB962C8B-B14F-4D97-AF65-F5344CB8AC3E}">
        <p14:creationId xmlns:p14="http://schemas.microsoft.com/office/powerpoint/2010/main" val="532826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3">
            <a:extLst>
              <a:ext uri="{FF2B5EF4-FFF2-40B4-BE49-F238E27FC236}">
                <a16:creationId xmlns:a16="http://schemas.microsoft.com/office/drawing/2014/main" id="{DA54DC5C-4664-991F-7AE0-DC3844AFB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2" y="3801735"/>
            <a:ext cx="289428" cy="321769"/>
          </a:xfrm>
          <a:custGeom>
            <a:avLst/>
            <a:gdLst>
              <a:gd name="connsiteX0" fmla="*/ 156633 w 625115"/>
              <a:gd name="connsiteY0" fmla="*/ 0 h 694965"/>
              <a:gd name="connsiteX1" fmla="*/ 173917 w 625115"/>
              <a:gd name="connsiteY1" fmla="*/ 17284 h 694965"/>
              <a:gd name="connsiteX2" fmla="*/ 220009 w 625115"/>
              <a:gd name="connsiteY2" fmla="*/ 91102 h 694965"/>
              <a:gd name="connsiteX3" fmla="*/ 317955 w 625115"/>
              <a:gd name="connsiteY3" fmla="*/ 74898 h 694965"/>
              <a:gd name="connsiteX4" fmla="*/ 399336 w 625115"/>
              <a:gd name="connsiteY4" fmla="*/ 34928 h 694965"/>
              <a:gd name="connsiteX5" fmla="*/ 625115 w 625115"/>
              <a:gd name="connsiteY5" fmla="*/ 260702 h 694965"/>
              <a:gd name="connsiteX6" fmla="*/ 625115 w 625115"/>
              <a:gd name="connsiteY6" fmla="*/ 295270 h 694965"/>
              <a:gd name="connsiteX7" fmla="*/ 329838 w 625115"/>
              <a:gd name="connsiteY7" fmla="*/ 660397 h 694965"/>
              <a:gd name="connsiteX8" fmla="*/ 234053 w 625115"/>
              <a:gd name="connsiteY8" fmla="*/ 622588 h 694965"/>
              <a:gd name="connsiteX9" fmla="*/ 156633 w 625115"/>
              <a:gd name="connsiteY9" fmla="*/ 590900 h 694965"/>
              <a:gd name="connsiteX10" fmla="*/ 104419 w 625115"/>
              <a:gd name="connsiteY10" fmla="*/ 677681 h 694965"/>
              <a:gd name="connsiteX11" fmla="*/ 87135 w 625115"/>
              <a:gd name="connsiteY11" fmla="*/ 694965 h 694965"/>
              <a:gd name="connsiteX12" fmla="*/ 69850 w 625115"/>
              <a:gd name="connsiteY12" fmla="*/ 677681 h 694965"/>
              <a:gd name="connsiteX13" fmla="*/ 156633 w 625115"/>
              <a:gd name="connsiteY13" fmla="*/ 555972 h 694965"/>
              <a:gd name="connsiteX14" fmla="*/ 253138 w 625115"/>
              <a:gd name="connsiteY14" fmla="*/ 593421 h 694965"/>
              <a:gd name="connsiteX15" fmla="*/ 329838 w 625115"/>
              <a:gd name="connsiteY15" fmla="*/ 625469 h 694965"/>
              <a:gd name="connsiteX16" fmla="*/ 590546 w 625115"/>
              <a:gd name="connsiteY16" fmla="*/ 295270 h 694965"/>
              <a:gd name="connsiteX17" fmla="*/ 590546 w 625115"/>
              <a:gd name="connsiteY17" fmla="*/ 260702 h 694965"/>
              <a:gd name="connsiteX18" fmla="*/ 399336 w 625115"/>
              <a:gd name="connsiteY18" fmla="*/ 69857 h 694965"/>
              <a:gd name="connsiteX19" fmla="*/ 342441 w 625115"/>
              <a:gd name="connsiteY19" fmla="*/ 99384 h 694965"/>
              <a:gd name="connsiteX20" fmla="*/ 207046 w 625115"/>
              <a:gd name="connsiteY20" fmla="*/ 123149 h 694965"/>
              <a:gd name="connsiteX21" fmla="*/ 139348 w 625115"/>
              <a:gd name="connsiteY21" fmla="*/ 17284 h 694965"/>
              <a:gd name="connsiteX22" fmla="*/ 156633 w 625115"/>
              <a:gd name="connsiteY22" fmla="*/ 0 h 694965"/>
              <a:gd name="connsiteX23" fmla="*/ 86615 w 625115"/>
              <a:gd name="connsiteY23" fmla="*/ 0 h 694965"/>
              <a:gd name="connsiteX24" fmla="*/ 103866 w 625115"/>
              <a:gd name="connsiteY24" fmla="*/ 17284 h 694965"/>
              <a:gd name="connsiteX25" fmla="*/ 233248 w 625115"/>
              <a:gd name="connsiteY25" fmla="*/ 175722 h 694965"/>
              <a:gd name="connsiteX26" fmla="*/ 240795 w 625115"/>
              <a:gd name="connsiteY26" fmla="*/ 198767 h 694965"/>
              <a:gd name="connsiteX27" fmla="*/ 251577 w 625115"/>
              <a:gd name="connsiteY27" fmla="*/ 283027 h 694965"/>
              <a:gd name="connsiteX28" fmla="*/ 277454 w 625115"/>
              <a:gd name="connsiteY28" fmla="*/ 365127 h 694965"/>
              <a:gd name="connsiteX29" fmla="*/ 237561 w 625115"/>
              <a:gd name="connsiteY29" fmla="*/ 446506 h 694965"/>
              <a:gd name="connsiteX30" fmla="*/ 208090 w 625115"/>
              <a:gd name="connsiteY30" fmla="*/ 504120 h 694965"/>
              <a:gd name="connsiteX31" fmla="*/ 190839 w 625115"/>
              <a:gd name="connsiteY31" fmla="*/ 521404 h 694965"/>
              <a:gd name="connsiteX32" fmla="*/ 155978 w 625115"/>
              <a:gd name="connsiteY32" fmla="*/ 521404 h 694965"/>
              <a:gd name="connsiteX33" fmla="*/ 34862 w 625115"/>
              <a:gd name="connsiteY33" fmla="*/ 677681 h 694965"/>
              <a:gd name="connsiteX34" fmla="*/ 17611 w 625115"/>
              <a:gd name="connsiteY34" fmla="*/ 694965 h 694965"/>
              <a:gd name="connsiteX35" fmla="*/ 0 w 625115"/>
              <a:gd name="connsiteY35" fmla="*/ 677681 h 694965"/>
              <a:gd name="connsiteX36" fmla="*/ 155978 w 625115"/>
              <a:gd name="connsiteY36" fmla="*/ 486476 h 694965"/>
              <a:gd name="connsiteX37" fmla="*/ 174667 w 625115"/>
              <a:gd name="connsiteY37" fmla="*/ 486476 h 694965"/>
              <a:gd name="connsiteX38" fmla="*/ 213122 w 625115"/>
              <a:gd name="connsiteY38" fmla="*/ 422020 h 694965"/>
              <a:gd name="connsiteX39" fmla="*/ 242592 w 625115"/>
              <a:gd name="connsiteY39" fmla="*/ 365127 h 694965"/>
              <a:gd name="connsiteX40" fmla="*/ 221029 w 625115"/>
              <a:gd name="connsiteY40" fmla="*/ 299231 h 694965"/>
              <a:gd name="connsiteX41" fmla="*/ 203059 w 625115"/>
              <a:gd name="connsiteY41" fmla="*/ 199487 h 694965"/>
              <a:gd name="connsiteX42" fmla="*/ 69364 w 625115"/>
              <a:gd name="connsiteY42" fmla="*/ 17284 h 694965"/>
              <a:gd name="connsiteX43" fmla="*/ 86615 w 625115"/>
              <a:gd name="connsiteY43" fmla="*/ 0 h 69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5115" h="694965">
                <a:moveTo>
                  <a:pt x="156633" y="0"/>
                </a:moveTo>
                <a:cubicBezTo>
                  <a:pt x="166355" y="0"/>
                  <a:pt x="173917" y="7922"/>
                  <a:pt x="173917" y="17284"/>
                </a:cubicBezTo>
                <a:cubicBezTo>
                  <a:pt x="173917" y="65176"/>
                  <a:pt x="202725" y="83900"/>
                  <a:pt x="220009" y="91102"/>
                </a:cubicBezTo>
                <a:cubicBezTo>
                  <a:pt x="253138" y="104785"/>
                  <a:pt x="295269" y="97583"/>
                  <a:pt x="317955" y="74898"/>
                </a:cubicBezTo>
                <a:cubicBezTo>
                  <a:pt x="357205" y="35288"/>
                  <a:pt x="397896" y="34928"/>
                  <a:pt x="399336" y="34928"/>
                </a:cubicBezTo>
                <a:cubicBezTo>
                  <a:pt x="508805" y="34928"/>
                  <a:pt x="625115" y="114147"/>
                  <a:pt x="625115" y="260702"/>
                </a:cubicBezTo>
                <a:lnTo>
                  <a:pt x="625115" y="295270"/>
                </a:lnTo>
                <a:cubicBezTo>
                  <a:pt x="625115" y="520684"/>
                  <a:pt x="471715" y="660397"/>
                  <a:pt x="329838" y="660397"/>
                </a:cubicBezTo>
                <a:cubicBezTo>
                  <a:pt x="290228" y="660397"/>
                  <a:pt x="260340" y="640232"/>
                  <a:pt x="234053" y="622588"/>
                </a:cubicBezTo>
                <a:cubicBezTo>
                  <a:pt x="209567" y="606384"/>
                  <a:pt x="186161" y="590900"/>
                  <a:pt x="156633" y="590900"/>
                </a:cubicBezTo>
                <a:cubicBezTo>
                  <a:pt x="109100" y="590900"/>
                  <a:pt x="104419" y="614666"/>
                  <a:pt x="104419" y="677681"/>
                </a:cubicBezTo>
                <a:cubicBezTo>
                  <a:pt x="104419" y="687403"/>
                  <a:pt x="96497" y="694965"/>
                  <a:pt x="87135" y="694965"/>
                </a:cubicBezTo>
                <a:cubicBezTo>
                  <a:pt x="77772" y="694965"/>
                  <a:pt x="69850" y="687403"/>
                  <a:pt x="69850" y="677681"/>
                </a:cubicBezTo>
                <a:cubicBezTo>
                  <a:pt x="69850" y="626189"/>
                  <a:pt x="69850" y="555972"/>
                  <a:pt x="156633" y="555972"/>
                </a:cubicBezTo>
                <a:cubicBezTo>
                  <a:pt x="196603" y="555972"/>
                  <a:pt x="226851" y="576137"/>
                  <a:pt x="253138" y="593421"/>
                </a:cubicBezTo>
                <a:cubicBezTo>
                  <a:pt x="277624" y="609985"/>
                  <a:pt x="301031" y="625469"/>
                  <a:pt x="329838" y="625469"/>
                </a:cubicBezTo>
                <a:cubicBezTo>
                  <a:pt x="455511" y="625469"/>
                  <a:pt x="590546" y="499079"/>
                  <a:pt x="590546" y="295270"/>
                </a:cubicBezTo>
                <a:lnTo>
                  <a:pt x="590546" y="260702"/>
                </a:lnTo>
                <a:cubicBezTo>
                  <a:pt x="590546" y="136472"/>
                  <a:pt x="492240" y="69857"/>
                  <a:pt x="399336" y="69857"/>
                </a:cubicBezTo>
                <a:cubicBezTo>
                  <a:pt x="398616" y="69857"/>
                  <a:pt x="371249" y="70577"/>
                  <a:pt x="342441" y="99384"/>
                </a:cubicBezTo>
                <a:cubicBezTo>
                  <a:pt x="310033" y="132151"/>
                  <a:pt x="252778" y="142234"/>
                  <a:pt x="207046" y="123149"/>
                </a:cubicBezTo>
                <a:cubicBezTo>
                  <a:pt x="163835" y="105505"/>
                  <a:pt x="139348" y="66976"/>
                  <a:pt x="139348" y="17284"/>
                </a:cubicBezTo>
                <a:cubicBezTo>
                  <a:pt x="139348" y="7922"/>
                  <a:pt x="146910" y="0"/>
                  <a:pt x="156633" y="0"/>
                </a:cubicBezTo>
                <a:close/>
                <a:moveTo>
                  <a:pt x="86615" y="0"/>
                </a:moveTo>
                <a:cubicBezTo>
                  <a:pt x="95959" y="0"/>
                  <a:pt x="103866" y="7922"/>
                  <a:pt x="103866" y="17284"/>
                </a:cubicBezTo>
                <a:cubicBezTo>
                  <a:pt x="103866" y="110906"/>
                  <a:pt x="163885" y="141154"/>
                  <a:pt x="233248" y="175722"/>
                </a:cubicBezTo>
                <a:cubicBezTo>
                  <a:pt x="241514" y="180043"/>
                  <a:pt x="245108" y="190485"/>
                  <a:pt x="240795" y="198767"/>
                </a:cubicBezTo>
                <a:cubicBezTo>
                  <a:pt x="224623" y="231535"/>
                  <a:pt x="236123" y="253140"/>
                  <a:pt x="251577" y="283027"/>
                </a:cubicBezTo>
                <a:cubicBezTo>
                  <a:pt x="263797" y="305713"/>
                  <a:pt x="277454" y="331639"/>
                  <a:pt x="277454" y="365127"/>
                </a:cubicBezTo>
                <a:cubicBezTo>
                  <a:pt x="277454" y="406897"/>
                  <a:pt x="255171" y="428862"/>
                  <a:pt x="237561" y="446506"/>
                </a:cubicBezTo>
                <a:cubicBezTo>
                  <a:pt x="221029" y="463430"/>
                  <a:pt x="208090" y="476393"/>
                  <a:pt x="208090" y="504120"/>
                </a:cubicBezTo>
                <a:cubicBezTo>
                  <a:pt x="208090" y="513482"/>
                  <a:pt x="200184" y="521404"/>
                  <a:pt x="190839" y="521404"/>
                </a:cubicBezTo>
                <a:lnTo>
                  <a:pt x="155978" y="521404"/>
                </a:lnTo>
                <a:cubicBezTo>
                  <a:pt x="74395" y="521404"/>
                  <a:pt x="34862" y="572536"/>
                  <a:pt x="34862" y="677681"/>
                </a:cubicBezTo>
                <a:cubicBezTo>
                  <a:pt x="34862" y="687403"/>
                  <a:pt x="26955" y="694965"/>
                  <a:pt x="17611" y="694965"/>
                </a:cubicBezTo>
                <a:cubicBezTo>
                  <a:pt x="7907" y="694965"/>
                  <a:pt x="0" y="687403"/>
                  <a:pt x="0" y="677681"/>
                </a:cubicBezTo>
                <a:cubicBezTo>
                  <a:pt x="0" y="511321"/>
                  <a:pt x="97756" y="486476"/>
                  <a:pt x="155978" y="486476"/>
                </a:cubicBezTo>
                <a:lnTo>
                  <a:pt x="174667" y="486476"/>
                </a:lnTo>
                <a:cubicBezTo>
                  <a:pt x="179698" y="455508"/>
                  <a:pt x="198027" y="437144"/>
                  <a:pt x="213122" y="422020"/>
                </a:cubicBezTo>
                <a:cubicBezTo>
                  <a:pt x="229654" y="405456"/>
                  <a:pt x="242592" y="392493"/>
                  <a:pt x="242592" y="365127"/>
                </a:cubicBezTo>
                <a:cubicBezTo>
                  <a:pt x="242592" y="340281"/>
                  <a:pt x="232170" y="320476"/>
                  <a:pt x="221029" y="299231"/>
                </a:cubicBezTo>
                <a:cubicBezTo>
                  <a:pt x="206293" y="271144"/>
                  <a:pt x="189761" y="239817"/>
                  <a:pt x="203059" y="199487"/>
                </a:cubicBezTo>
                <a:cubicBezTo>
                  <a:pt x="137649" y="165999"/>
                  <a:pt x="69364" y="124590"/>
                  <a:pt x="69364" y="17284"/>
                </a:cubicBezTo>
                <a:cubicBezTo>
                  <a:pt x="69364" y="7922"/>
                  <a:pt x="77270" y="0"/>
                  <a:pt x="866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grpSp>
        <p:nvGrpSpPr>
          <p:cNvPr id="5" name="Group 65">
            <a:extLst>
              <a:ext uri="{FF2B5EF4-FFF2-40B4-BE49-F238E27FC236}">
                <a16:creationId xmlns:a16="http://schemas.microsoft.com/office/drawing/2014/main" id="{78F60011-4794-460F-C0F6-28A33F08EAAB}"/>
              </a:ext>
            </a:extLst>
          </p:cNvPr>
          <p:cNvGrpSpPr/>
          <p:nvPr/>
        </p:nvGrpSpPr>
        <p:grpSpPr>
          <a:xfrm>
            <a:off x="5189921" y="1095414"/>
            <a:ext cx="3617976" cy="1869891"/>
            <a:chOff x="14568999" y="2738379"/>
            <a:chExt cx="7044260" cy="3011954"/>
          </a:xfrm>
        </p:grpSpPr>
        <p:sp>
          <p:nvSpPr>
            <p:cNvPr id="6" name="TextBox 58">
              <a:extLst>
                <a:ext uri="{FF2B5EF4-FFF2-40B4-BE49-F238E27FC236}">
                  <a16:creationId xmlns:a16="http://schemas.microsoft.com/office/drawing/2014/main" id="{26A5C266-120D-6133-A31B-F4EA6147E6CB}"/>
                </a:ext>
              </a:extLst>
            </p:cNvPr>
            <p:cNvSpPr txBox="1"/>
            <p:nvPr/>
          </p:nvSpPr>
          <p:spPr>
            <a:xfrm>
              <a:off x="14934004" y="2738379"/>
              <a:ext cx="6679255" cy="5205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500" b="1" dirty="0">
                  <a:solidFill>
                    <a:schemeClr val="accent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KOGNITIV DYSFUNKTION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D2D17479-1E1B-824E-7766-FADD36AAF926}"/>
                </a:ext>
              </a:extLst>
            </p:cNvPr>
            <p:cNvSpPr txBox="1">
              <a:spLocks/>
            </p:cNvSpPr>
            <p:nvPr/>
          </p:nvSpPr>
          <p:spPr>
            <a:xfrm>
              <a:off x="14568999" y="3398387"/>
              <a:ext cx="7020865" cy="2351946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2-3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gånger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så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vanligt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vid KOL</a:t>
              </a: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Funktionella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och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strukturella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förändringar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Ångest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/Depression</a:t>
              </a: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Rädsla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för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fysisk</a:t>
              </a:r>
              <a:r>
                <a:rPr lang="en-US" sz="12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aktivitet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just">
                <a:lnSpc>
                  <a:spcPts val="1313"/>
                </a:lnSpc>
              </a:pPr>
              <a:endParaRPr lang="en-US" sz="1200" dirty="0">
                <a:solidFill>
                  <a:srgbClr val="FF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8" name="Shape 31117">
            <a:extLst>
              <a:ext uri="{FF2B5EF4-FFF2-40B4-BE49-F238E27FC236}">
                <a16:creationId xmlns:a16="http://schemas.microsoft.com/office/drawing/2014/main" id="{4B66ABB5-E77F-A612-2AF6-458C723E8983}"/>
              </a:ext>
            </a:extLst>
          </p:cNvPr>
          <p:cNvSpPr/>
          <p:nvPr/>
        </p:nvSpPr>
        <p:spPr>
          <a:xfrm>
            <a:off x="4222746" y="1555207"/>
            <a:ext cx="1139103" cy="2544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589" extrusionOk="0">
                <a:moveTo>
                  <a:pt x="20749" y="11025"/>
                </a:moveTo>
                <a:cubicBezTo>
                  <a:pt x="20553" y="10853"/>
                  <a:pt x="20508" y="10859"/>
                  <a:pt x="20263" y="10723"/>
                </a:cubicBezTo>
                <a:cubicBezTo>
                  <a:pt x="19984" y="10586"/>
                  <a:pt x="19774" y="10559"/>
                  <a:pt x="19542" y="10393"/>
                </a:cubicBezTo>
                <a:cubicBezTo>
                  <a:pt x="19310" y="10226"/>
                  <a:pt x="19106" y="9814"/>
                  <a:pt x="19005" y="9637"/>
                </a:cubicBezTo>
                <a:cubicBezTo>
                  <a:pt x="18905" y="9460"/>
                  <a:pt x="18804" y="9184"/>
                  <a:pt x="18529" y="8743"/>
                </a:cubicBezTo>
                <a:cubicBezTo>
                  <a:pt x="18228" y="8262"/>
                  <a:pt x="17801" y="7716"/>
                  <a:pt x="17644" y="7540"/>
                </a:cubicBezTo>
                <a:cubicBezTo>
                  <a:pt x="17343" y="7202"/>
                  <a:pt x="17427" y="6596"/>
                  <a:pt x="17312" y="6194"/>
                </a:cubicBezTo>
                <a:cubicBezTo>
                  <a:pt x="17296" y="6115"/>
                  <a:pt x="17412" y="5253"/>
                  <a:pt x="17410" y="5010"/>
                </a:cubicBezTo>
                <a:cubicBezTo>
                  <a:pt x="17409" y="4767"/>
                  <a:pt x="17065" y="4209"/>
                  <a:pt x="16705" y="3998"/>
                </a:cubicBezTo>
                <a:cubicBezTo>
                  <a:pt x="16345" y="3786"/>
                  <a:pt x="15577" y="3606"/>
                  <a:pt x="15232" y="3575"/>
                </a:cubicBezTo>
                <a:cubicBezTo>
                  <a:pt x="14887" y="3543"/>
                  <a:pt x="14010" y="3483"/>
                  <a:pt x="13673" y="3449"/>
                </a:cubicBezTo>
                <a:cubicBezTo>
                  <a:pt x="13336" y="3415"/>
                  <a:pt x="12641" y="3368"/>
                  <a:pt x="12355" y="3226"/>
                </a:cubicBezTo>
                <a:cubicBezTo>
                  <a:pt x="12105" y="3101"/>
                  <a:pt x="11967" y="2985"/>
                  <a:pt x="11998" y="2814"/>
                </a:cubicBezTo>
                <a:cubicBezTo>
                  <a:pt x="11998" y="2814"/>
                  <a:pt x="12271" y="2666"/>
                  <a:pt x="12346" y="2616"/>
                </a:cubicBezTo>
                <a:cubicBezTo>
                  <a:pt x="12421" y="2567"/>
                  <a:pt x="12600" y="2441"/>
                  <a:pt x="12675" y="2365"/>
                </a:cubicBezTo>
                <a:lnTo>
                  <a:pt x="12919" y="2067"/>
                </a:lnTo>
                <a:cubicBezTo>
                  <a:pt x="13164" y="1988"/>
                  <a:pt x="13503" y="1372"/>
                  <a:pt x="13353" y="1323"/>
                </a:cubicBezTo>
                <a:cubicBezTo>
                  <a:pt x="13257" y="1291"/>
                  <a:pt x="13099" y="1350"/>
                  <a:pt x="13099" y="1350"/>
                </a:cubicBezTo>
                <a:cubicBezTo>
                  <a:pt x="13164" y="1278"/>
                  <a:pt x="13240" y="1248"/>
                  <a:pt x="13240" y="981"/>
                </a:cubicBezTo>
                <a:cubicBezTo>
                  <a:pt x="13240" y="713"/>
                  <a:pt x="13014" y="1"/>
                  <a:pt x="10705" y="0"/>
                </a:cubicBezTo>
                <a:lnTo>
                  <a:pt x="10705" y="0"/>
                </a:lnTo>
                <a:cubicBezTo>
                  <a:pt x="10704" y="0"/>
                  <a:pt x="10703" y="0"/>
                  <a:pt x="10702" y="0"/>
                </a:cubicBezTo>
                <a:cubicBezTo>
                  <a:pt x="10701" y="0"/>
                  <a:pt x="10700" y="0"/>
                  <a:pt x="10699" y="0"/>
                </a:cubicBezTo>
                <a:lnTo>
                  <a:pt x="10699" y="0"/>
                </a:lnTo>
                <a:cubicBezTo>
                  <a:pt x="8390" y="1"/>
                  <a:pt x="8132" y="795"/>
                  <a:pt x="8164" y="981"/>
                </a:cubicBezTo>
                <a:cubicBezTo>
                  <a:pt x="8196" y="1166"/>
                  <a:pt x="8240" y="1278"/>
                  <a:pt x="8305" y="1350"/>
                </a:cubicBezTo>
                <a:cubicBezTo>
                  <a:pt x="8305" y="1350"/>
                  <a:pt x="8147" y="1291"/>
                  <a:pt x="8051" y="1323"/>
                </a:cubicBezTo>
                <a:cubicBezTo>
                  <a:pt x="7901" y="1372"/>
                  <a:pt x="8240" y="1988"/>
                  <a:pt x="8486" y="2067"/>
                </a:cubicBezTo>
                <a:lnTo>
                  <a:pt x="8729" y="2365"/>
                </a:lnTo>
                <a:cubicBezTo>
                  <a:pt x="8804" y="2441"/>
                  <a:pt x="8983" y="2567"/>
                  <a:pt x="9058" y="2616"/>
                </a:cubicBezTo>
                <a:cubicBezTo>
                  <a:pt x="9134" y="2666"/>
                  <a:pt x="9406" y="2814"/>
                  <a:pt x="9406" y="2814"/>
                </a:cubicBezTo>
                <a:cubicBezTo>
                  <a:pt x="9437" y="2985"/>
                  <a:pt x="9299" y="3101"/>
                  <a:pt x="9049" y="3226"/>
                </a:cubicBezTo>
                <a:cubicBezTo>
                  <a:pt x="8764" y="3368"/>
                  <a:pt x="8068" y="3415"/>
                  <a:pt x="7731" y="3449"/>
                </a:cubicBezTo>
                <a:cubicBezTo>
                  <a:pt x="7395" y="3483"/>
                  <a:pt x="6518" y="3543"/>
                  <a:pt x="6172" y="3575"/>
                </a:cubicBezTo>
                <a:cubicBezTo>
                  <a:pt x="5827" y="3606"/>
                  <a:pt x="5059" y="3786"/>
                  <a:pt x="4699" y="3998"/>
                </a:cubicBezTo>
                <a:cubicBezTo>
                  <a:pt x="4339" y="4209"/>
                  <a:pt x="3995" y="4767"/>
                  <a:pt x="3994" y="5010"/>
                </a:cubicBezTo>
                <a:cubicBezTo>
                  <a:pt x="3993" y="5253"/>
                  <a:pt x="4109" y="6115"/>
                  <a:pt x="4092" y="6194"/>
                </a:cubicBezTo>
                <a:cubicBezTo>
                  <a:pt x="3977" y="6596"/>
                  <a:pt x="4061" y="7202"/>
                  <a:pt x="3760" y="7540"/>
                </a:cubicBezTo>
                <a:cubicBezTo>
                  <a:pt x="3603" y="7716"/>
                  <a:pt x="3176" y="8262"/>
                  <a:pt x="2876" y="8743"/>
                </a:cubicBezTo>
                <a:cubicBezTo>
                  <a:pt x="2600" y="9184"/>
                  <a:pt x="2499" y="9460"/>
                  <a:pt x="2399" y="9637"/>
                </a:cubicBezTo>
                <a:cubicBezTo>
                  <a:pt x="2298" y="9814"/>
                  <a:pt x="2095" y="10226"/>
                  <a:pt x="1863" y="10393"/>
                </a:cubicBezTo>
                <a:cubicBezTo>
                  <a:pt x="1630" y="10559"/>
                  <a:pt x="1421" y="10586"/>
                  <a:pt x="1142" y="10723"/>
                </a:cubicBezTo>
                <a:cubicBezTo>
                  <a:pt x="896" y="10859"/>
                  <a:pt x="851" y="10853"/>
                  <a:pt x="655" y="11025"/>
                </a:cubicBezTo>
                <a:cubicBezTo>
                  <a:pt x="442" y="11212"/>
                  <a:pt x="-98" y="11437"/>
                  <a:pt x="15" y="11495"/>
                </a:cubicBezTo>
                <a:cubicBezTo>
                  <a:pt x="128" y="11553"/>
                  <a:pt x="279" y="11528"/>
                  <a:pt x="448" y="11470"/>
                </a:cubicBezTo>
                <a:cubicBezTo>
                  <a:pt x="617" y="11412"/>
                  <a:pt x="956" y="11202"/>
                  <a:pt x="1163" y="11161"/>
                </a:cubicBezTo>
                <a:cubicBezTo>
                  <a:pt x="1370" y="11120"/>
                  <a:pt x="1361" y="11169"/>
                  <a:pt x="1257" y="11314"/>
                </a:cubicBezTo>
                <a:lnTo>
                  <a:pt x="1088" y="11569"/>
                </a:lnTo>
                <a:cubicBezTo>
                  <a:pt x="1006" y="11691"/>
                  <a:pt x="767" y="11878"/>
                  <a:pt x="636" y="12072"/>
                </a:cubicBezTo>
                <a:cubicBezTo>
                  <a:pt x="456" y="12308"/>
                  <a:pt x="388" y="12388"/>
                  <a:pt x="617" y="12410"/>
                </a:cubicBezTo>
                <a:cubicBezTo>
                  <a:pt x="847" y="12424"/>
                  <a:pt x="1009" y="12173"/>
                  <a:pt x="1107" y="12080"/>
                </a:cubicBezTo>
                <a:cubicBezTo>
                  <a:pt x="1304" y="11893"/>
                  <a:pt x="1434" y="11732"/>
                  <a:pt x="1615" y="11610"/>
                </a:cubicBezTo>
                <a:cubicBezTo>
                  <a:pt x="1598" y="11632"/>
                  <a:pt x="1587" y="11771"/>
                  <a:pt x="1587" y="11814"/>
                </a:cubicBezTo>
                <a:cubicBezTo>
                  <a:pt x="1587" y="11857"/>
                  <a:pt x="1450" y="12246"/>
                  <a:pt x="1347" y="12500"/>
                </a:cubicBezTo>
                <a:cubicBezTo>
                  <a:pt x="1276" y="12673"/>
                  <a:pt x="1587" y="12642"/>
                  <a:pt x="1657" y="12580"/>
                </a:cubicBezTo>
                <a:cubicBezTo>
                  <a:pt x="1728" y="12519"/>
                  <a:pt x="1798" y="12309"/>
                  <a:pt x="1897" y="12148"/>
                </a:cubicBezTo>
                <a:cubicBezTo>
                  <a:pt x="2010" y="11964"/>
                  <a:pt x="2032" y="11765"/>
                  <a:pt x="2179" y="11672"/>
                </a:cubicBezTo>
                <a:cubicBezTo>
                  <a:pt x="2147" y="11701"/>
                  <a:pt x="2193" y="11808"/>
                  <a:pt x="2137" y="12105"/>
                </a:cubicBezTo>
                <a:cubicBezTo>
                  <a:pt x="2097" y="12313"/>
                  <a:pt x="1989" y="12574"/>
                  <a:pt x="2229" y="12574"/>
                </a:cubicBezTo>
                <a:cubicBezTo>
                  <a:pt x="2469" y="12574"/>
                  <a:pt x="2518" y="12241"/>
                  <a:pt x="2589" y="12086"/>
                </a:cubicBezTo>
                <a:cubicBezTo>
                  <a:pt x="2659" y="11932"/>
                  <a:pt x="2673" y="11799"/>
                  <a:pt x="2730" y="11703"/>
                </a:cubicBezTo>
                <a:cubicBezTo>
                  <a:pt x="2765" y="11814"/>
                  <a:pt x="2772" y="11969"/>
                  <a:pt x="2782" y="12109"/>
                </a:cubicBezTo>
                <a:cubicBezTo>
                  <a:pt x="2796" y="12327"/>
                  <a:pt x="2760" y="12468"/>
                  <a:pt x="2923" y="12471"/>
                </a:cubicBezTo>
                <a:cubicBezTo>
                  <a:pt x="3218" y="12477"/>
                  <a:pt x="3175" y="12083"/>
                  <a:pt x="3196" y="11728"/>
                </a:cubicBezTo>
                <a:cubicBezTo>
                  <a:pt x="3238" y="11495"/>
                  <a:pt x="3417" y="11319"/>
                  <a:pt x="3478" y="11211"/>
                </a:cubicBezTo>
                <a:cubicBezTo>
                  <a:pt x="3539" y="11103"/>
                  <a:pt x="3428" y="10868"/>
                  <a:pt x="3403" y="10679"/>
                </a:cubicBezTo>
                <a:cubicBezTo>
                  <a:pt x="3354" y="10586"/>
                  <a:pt x="3521" y="10372"/>
                  <a:pt x="3817" y="10135"/>
                </a:cubicBezTo>
                <a:cubicBezTo>
                  <a:pt x="3866" y="10092"/>
                  <a:pt x="4830" y="9517"/>
                  <a:pt x="4961" y="9388"/>
                </a:cubicBezTo>
                <a:cubicBezTo>
                  <a:pt x="5109" y="9251"/>
                  <a:pt x="5404" y="8979"/>
                  <a:pt x="5551" y="8756"/>
                </a:cubicBezTo>
                <a:cubicBezTo>
                  <a:pt x="5633" y="8649"/>
                  <a:pt x="5699" y="8570"/>
                  <a:pt x="5765" y="8397"/>
                </a:cubicBezTo>
                <a:cubicBezTo>
                  <a:pt x="5863" y="8146"/>
                  <a:pt x="5872" y="7984"/>
                  <a:pt x="5937" y="7704"/>
                </a:cubicBezTo>
                <a:cubicBezTo>
                  <a:pt x="5954" y="7654"/>
                  <a:pt x="6226" y="7259"/>
                  <a:pt x="6301" y="6946"/>
                </a:cubicBezTo>
                <a:cubicBezTo>
                  <a:pt x="6376" y="6633"/>
                  <a:pt x="6386" y="6345"/>
                  <a:pt x="6386" y="6345"/>
                </a:cubicBezTo>
                <a:cubicBezTo>
                  <a:pt x="6433" y="6468"/>
                  <a:pt x="6809" y="8607"/>
                  <a:pt x="6650" y="9194"/>
                </a:cubicBezTo>
                <a:cubicBezTo>
                  <a:pt x="6491" y="9781"/>
                  <a:pt x="6047" y="10189"/>
                  <a:pt x="5849" y="10955"/>
                </a:cubicBezTo>
                <a:cubicBezTo>
                  <a:pt x="5652" y="11721"/>
                  <a:pt x="5907" y="13063"/>
                  <a:pt x="6021" y="13663"/>
                </a:cubicBezTo>
                <a:cubicBezTo>
                  <a:pt x="6093" y="14042"/>
                  <a:pt x="6245" y="14164"/>
                  <a:pt x="6320" y="14666"/>
                </a:cubicBezTo>
                <a:cubicBezTo>
                  <a:pt x="6320" y="14666"/>
                  <a:pt x="6438" y="15870"/>
                  <a:pt x="6162" y="16124"/>
                </a:cubicBezTo>
                <a:cubicBezTo>
                  <a:pt x="5657" y="16569"/>
                  <a:pt x="5562" y="17279"/>
                  <a:pt x="5631" y="17672"/>
                </a:cubicBezTo>
                <a:cubicBezTo>
                  <a:pt x="5679" y="17949"/>
                  <a:pt x="6160" y="18977"/>
                  <a:pt x="6238" y="19181"/>
                </a:cubicBezTo>
                <a:cubicBezTo>
                  <a:pt x="6316" y="19385"/>
                  <a:pt x="6446" y="19497"/>
                  <a:pt x="6456" y="19774"/>
                </a:cubicBezTo>
                <a:cubicBezTo>
                  <a:pt x="6463" y="19938"/>
                  <a:pt x="6333" y="20102"/>
                  <a:pt x="6315" y="20151"/>
                </a:cubicBezTo>
                <a:cubicBezTo>
                  <a:pt x="6268" y="20283"/>
                  <a:pt x="6274" y="20455"/>
                  <a:pt x="6160" y="20577"/>
                </a:cubicBezTo>
                <a:cubicBezTo>
                  <a:pt x="5923" y="20832"/>
                  <a:pt x="5849" y="21057"/>
                  <a:pt x="5623" y="21152"/>
                </a:cubicBezTo>
                <a:cubicBezTo>
                  <a:pt x="5466" y="21218"/>
                  <a:pt x="5561" y="21343"/>
                  <a:pt x="5964" y="21311"/>
                </a:cubicBezTo>
                <a:cubicBezTo>
                  <a:pt x="5931" y="21310"/>
                  <a:pt x="6038" y="21481"/>
                  <a:pt x="6540" y="21382"/>
                </a:cubicBezTo>
                <a:lnTo>
                  <a:pt x="6628" y="21429"/>
                </a:lnTo>
                <a:cubicBezTo>
                  <a:pt x="6806" y="21510"/>
                  <a:pt x="6954" y="21510"/>
                  <a:pt x="7151" y="21447"/>
                </a:cubicBezTo>
                <a:cubicBezTo>
                  <a:pt x="7117" y="21452"/>
                  <a:pt x="7345" y="21600"/>
                  <a:pt x="7669" y="21485"/>
                </a:cubicBezTo>
                <a:cubicBezTo>
                  <a:pt x="7615" y="21504"/>
                  <a:pt x="7831" y="21565"/>
                  <a:pt x="7878" y="21574"/>
                </a:cubicBezTo>
                <a:cubicBezTo>
                  <a:pt x="8005" y="21595"/>
                  <a:pt x="8154" y="21595"/>
                  <a:pt x="8291" y="21572"/>
                </a:cubicBezTo>
                <a:cubicBezTo>
                  <a:pt x="8481" y="21538"/>
                  <a:pt x="8559" y="21419"/>
                  <a:pt x="8559" y="21419"/>
                </a:cubicBezTo>
                <a:lnTo>
                  <a:pt x="8563" y="21405"/>
                </a:lnTo>
                <a:cubicBezTo>
                  <a:pt x="8596" y="21269"/>
                  <a:pt x="8381" y="21201"/>
                  <a:pt x="8439" y="21103"/>
                </a:cubicBezTo>
                <a:cubicBezTo>
                  <a:pt x="8469" y="21046"/>
                  <a:pt x="8469" y="20982"/>
                  <a:pt x="8433" y="20922"/>
                </a:cubicBezTo>
                <a:cubicBezTo>
                  <a:pt x="8362" y="20810"/>
                  <a:pt x="8205" y="20709"/>
                  <a:pt x="8238" y="20574"/>
                </a:cubicBezTo>
                <a:cubicBezTo>
                  <a:pt x="8282" y="20395"/>
                  <a:pt x="8362" y="20204"/>
                  <a:pt x="8194" y="20016"/>
                </a:cubicBezTo>
                <a:lnTo>
                  <a:pt x="8220" y="19909"/>
                </a:lnTo>
                <a:cubicBezTo>
                  <a:pt x="8243" y="19744"/>
                  <a:pt x="8065" y="19570"/>
                  <a:pt x="8061" y="19410"/>
                </a:cubicBezTo>
                <a:cubicBezTo>
                  <a:pt x="8057" y="19251"/>
                  <a:pt x="8130" y="18930"/>
                  <a:pt x="8160" y="18737"/>
                </a:cubicBezTo>
                <a:cubicBezTo>
                  <a:pt x="8218" y="18364"/>
                  <a:pt x="8436" y="18013"/>
                  <a:pt x="8535" y="17809"/>
                </a:cubicBezTo>
                <a:cubicBezTo>
                  <a:pt x="8747" y="17414"/>
                  <a:pt x="8823" y="17172"/>
                  <a:pt x="8710" y="16826"/>
                </a:cubicBezTo>
                <a:cubicBezTo>
                  <a:pt x="8641" y="16615"/>
                  <a:pt x="8724" y="16294"/>
                  <a:pt x="8821" y="16104"/>
                </a:cubicBezTo>
                <a:cubicBezTo>
                  <a:pt x="8922" y="15892"/>
                  <a:pt x="9033" y="15775"/>
                  <a:pt x="9199" y="15566"/>
                </a:cubicBezTo>
                <a:cubicBezTo>
                  <a:pt x="9697" y="14898"/>
                  <a:pt x="9687" y="14011"/>
                  <a:pt x="9886" y="13637"/>
                </a:cubicBezTo>
                <a:cubicBezTo>
                  <a:pt x="10068" y="13296"/>
                  <a:pt x="10566" y="12623"/>
                  <a:pt x="10696" y="12305"/>
                </a:cubicBezTo>
                <a:cubicBezTo>
                  <a:pt x="10826" y="12622"/>
                  <a:pt x="11336" y="13295"/>
                  <a:pt x="11518" y="13637"/>
                </a:cubicBezTo>
                <a:cubicBezTo>
                  <a:pt x="11717" y="14011"/>
                  <a:pt x="11708" y="14898"/>
                  <a:pt x="12205" y="15566"/>
                </a:cubicBezTo>
                <a:cubicBezTo>
                  <a:pt x="12372" y="15775"/>
                  <a:pt x="12483" y="15892"/>
                  <a:pt x="12584" y="16104"/>
                </a:cubicBezTo>
                <a:cubicBezTo>
                  <a:pt x="12680" y="16294"/>
                  <a:pt x="12763" y="16615"/>
                  <a:pt x="12694" y="16826"/>
                </a:cubicBezTo>
                <a:cubicBezTo>
                  <a:pt x="12581" y="17172"/>
                  <a:pt x="12657" y="17414"/>
                  <a:pt x="12869" y="17809"/>
                </a:cubicBezTo>
                <a:cubicBezTo>
                  <a:pt x="12968" y="18013"/>
                  <a:pt x="13186" y="18364"/>
                  <a:pt x="13244" y="18737"/>
                </a:cubicBezTo>
                <a:cubicBezTo>
                  <a:pt x="13275" y="18930"/>
                  <a:pt x="13347" y="19251"/>
                  <a:pt x="13343" y="19410"/>
                </a:cubicBezTo>
                <a:cubicBezTo>
                  <a:pt x="13339" y="19570"/>
                  <a:pt x="13161" y="19744"/>
                  <a:pt x="13185" y="19909"/>
                </a:cubicBezTo>
                <a:lnTo>
                  <a:pt x="13211" y="20016"/>
                </a:lnTo>
                <a:cubicBezTo>
                  <a:pt x="13043" y="20204"/>
                  <a:pt x="13122" y="20395"/>
                  <a:pt x="13166" y="20574"/>
                </a:cubicBezTo>
                <a:cubicBezTo>
                  <a:pt x="13199" y="20709"/>
                  <a:pt x="13043" y="20810"/>
                  <a:pt x="12971" y="20922"/>
                </a:cubicBezTo>
                <a:cubicBezTo>
                  <a:pt x="12935" y="20982"/>
                  <a:pt x="12935" y="21046"/>
                  <a:pt x="12965" y="21103"/>
                </a:cubicBezTo>
                <a:cubicBezTo>
                  <a:pt x="13023" y="21201"/>
                  <a:pt x="12808" y="21269"/>
                  <a:pt x="12841" y="21405"/>
                </a:cubicBezTo>
                <a:lnTo>
                  <a:pt x="12845" y="21419"/>
                </a:lnTo>
                <a:cubicBezTo>
                  <a:pt x="12845" y="21419"/>
                  <a:pt x="12924" y="21538"/>
                  <a:pt x="13113" y="21572"/>
                </a:cubicBezTo>
                <a:cubicBezTo>
                  <a:pt x="13250" y="21595"/>
                  <a:pt x="13399" y="21595"/>
                  <a:pt x="13526" y="21574"/>
                </a:cubicBezTo>
                <a:cubicBezTo>
                  <a:pt x="13573" y="21565"/>
                  <a:pt x="13789" y="21504"/>
                  <a:pt x="13735" y="21485"/>
                </a:cubicBezTo>
                <a:cubicBezTo>
                  <a:pt x="14060" y="21600"/>
                  <a:pt x="14287" y="21452"/>
                  <a:pt x="14253" y="21447"/>
                </a:cubicBezTo>
                <a:cubicBezTo>
                  <a:pt x="14450" y="21510"/>
                  <a:pt x="14598" y="21510"/>
                  <a:pt x="14776" y="21429"/>
                </a:cubicBezTo>
                <a:lnTo>
                  <a:pt x="14864" y="21382"/>
                </a:lnTo>
                <a:cubicBezTo>
                  <a:pt x="15366" y="21481"/>
                  <a:pt x="15473" y="21310"/>
                  <a:pt x="15440" y="21311"/>
                </a:cubicBezTo>
                <a:cubicBezTo>
                  <a:pt x="15843" y="21343"/>
                  <a:pt x="15938" y="21218"/>
                  <a:pt x="15781" y="21152"/>
                </a:cubicBezTo>
                <a:cubicBezTo>
                  <a:pt x="15555" y="21057"/>
                  <a:pt x="15481" y="20832"/>
                  <a:pt x="15244" y="20577"/>
                </a:cubicBezTo>
                <a:cubicBezTo>
                  <a:pt x="15130" y="20455"/>
                  <a:pt x="15136" y="20283"/>
                  <a:pt x="15089" y="20151"/>
                </a:cubicBezTo>
                <a:cubicBezTo>
                  <a:pt x="15071" y="20102"/>
                  <a:pt x="14942" y="19938"/>
                  <a:pt x="14948" y="19774"/>
                </a:cubicBezTo>
                <a:cubicBezTo>
                  <a:pt x="14958" y="19497"/>
                  <a:pt x="15088" y="19385"/>
                  <a:pt x="15166" y="19181"/>
                </a:cubicBezTo>
                <a:cubicBezTo>
                  <a:pt x="15244" y="18977"/>
                  <a:pt x="15725" y="17949"/>
                  <a:pt x="15773" y="17672"/>
                </a:cubicBezTo>
                <a:cubicBezTo>
                  <a:pt x="15842" y="17279"/>
                  <a:pt x="15748" y="16569"/>
                  <a:pt x="15243" y="16124"/>
                </a:cubicBezTo>
                <a:cubicBezTo>
                  <a:pt x="14966" y="15870"/>
                  <a:pt x="15084" y="14666"/>
                  <a:pt x="15084" y="14666"/>
                </a:cubicBezTo>
                <a:cubicBezTo>
                  <a:pt x="15159" y="14164"/>
                  <a:pt x="15311" y="14042"/>
                  <a:pt x="15383" y="13663"/>
                </a:cubicBezTo>
                <a:cubicBezTo>
                  <a:pt x="15497" y="13063"/>
                  <a:pt x="15753" y="11721"/>
                  <a:pt x="15555" y="10955"/>
                </a:cubicBezTo>
                <a:cubicBezTo>
                  <a:pt x="15357" y="10189"/>
                  <a:pt x="14913" y="9781"/>
                  <a:pt x="14754" y="9194"/>
                </a:cubicBezTo>
                <a:cubicBezTo>
                  <a:pt x="14595" y="8607"/>
                  <a:pt x="14972" y="6468"/>
                  <a:pt x="15019" y="6345"/>
                </a:cubicBezTo>
                <a:cubicBezTo>
                  <a:pt x="15019" y="6345"/>
                  <a:pt x="15028" y="6633"/>
                  <a:pt x="15103" y="6946"/>
                </a:cubicBezTo>
                <a:cubicBezTo>
                  <a:pt x="15178" y="7259"/>
                  <a:pt x="15450" y="7654"/>
                  <a:pt x="15467" y="7704"/>
                </a:cubicBezTo>
                <a:cubicBezTo>
                  <a:pt x="15533" y="7984"/>
                  <a:pt x="15542" y="8146"/>
                  <a:pt x="15640" y="8397"/>
                </a:cubicBezTo>
                <a:cubicBezTo>
                  <a:pt x="15705" y="8570"/>
                  <a:pt x="15771" y="8649"/>
                  <a:pt x="15853" y="8756"/>
                </a:cubicBezTo>
                <a:cubicBezTo>
                  <a:pt x="16000" y="8979"/>
                  <a:pt x="16295" y="9251"/>
                  <a:pt x="16443" y="9388"/>
                </a:cubicBezTo>
                <a:cubicBezTo>
                  <a:pt x="16574" y="9517"/>
                  <a:pt x="17538" y="10092"/>
                  <a:pt x="17588" y="10135"/>
                </a:cubicBezTo>
                <a:cubicBezTo>
                  <a:pt x="17883" y="10372"/>
                  <a:pt x="18051" y="10586"/>
                  <a:pt x="18001" y="10679"/>
                </a:cubicBezTo>
                <a:cubicBezTo>
                  <a:pt x="17976" y="10868"/>
                  <a:pt x="17865" y="11103"/>
                  <a:pt x="17926" y="11211"/>
                </a:cubicBezTo>
                <a:cubicBezTo>
                  <a:pt x="17987" y="11319"/>
                  <a:pt x="18166" y="11495"/>
                  <a:pt x="18208" y="11728"/>
                </a:cubicBezTo>
                <a:cubicBezTo>
                  <a:pt x="18230" y="12083"/>
                  <a:pt x="18186" y="12477"/>
                  <a:pt x="18481" y="12471"/>
                </a:cubicBezTo>
                <a:cubicBezTo>
                  <a:pt x="18644" y="12468"/>
                  <a:pt x="18608" y="12327"/>
                  <a:pt x="18623" y="12109"/>
                </a:cubicBezTo>
                <a:cubicBezTo>
                  <a:pt x="18632" y="11969"/>
                  <a:pt x="18639" y="11814"/>
                  <a:pt x="18674" y="11703"/>
                </a:cubicBezTo>
                <a:cubicBezTo>
                  <a:pt x="18731" y="11799"/>
                  <a:pt x="18745" y="11932"/>
                  <a:pt x="18815" y="12086"/>
                </a:cubicBezTo>
                <a:cubicBezTo>
                  <a:pt x="18886" y="12241"/>
                  <a:pt x="18935" y="12574"/>
                  <a:pt x="19175" y="12574"/>
                </a:cubicBezTo>
                <a:cubicBezTo>
                  <a:pt x="19415" y="12574"/>
                  <a:pt x="19307" y="12313"/>
                  <a:pt x="19267" y="12105"/>
                </a:cubicBezTo>
                <a:cubicBezTo>
                  <a:pt x="19211" y="11808"/>
                  <a:pt x="19257" y="11701"/>
                  <a:pt x="19225" y="11672"/>
                </a:cubicBezTo>
                <a:cubicBezTo>
                  <a:pt x="19372" y="11765"/>
                  <a:pt x="19394" y="11964"/>
                  <a:pt x="19507" y="12148"/>
                </a:cubicBezTo>
                <a:cubicBezTo>
                  <a:pt x="19606" y="12309"/>
                  <a:pt x="19676" y="12519"/>
                  <a:pt x="19747" y="12580"/>
                </a:cubicBezTo>
                <a:cubicBezTo>
                  <a:pt x="19818" y="12642"/>
                  <a:pt x="20128" y="12673"/>
                  <a:pt x="20058" y="12500"/>
                </a:cubicBezTo>
                <a:cubicBezTo>
                  <a:pt x="19954" y="12246"/>
                  <a:pt x="19818" y="11857"/>
                  <a:pt x="19818" y="11814"/>
                </a:cubicBezTo>
                <a:cubicBezTo>
                  <a:pt x="19818" y="11771"/>
                  <a:pt x="19806" y="11632"/>
                  <a:pt x="19789" y="11610"/>
                </a:cubicBezTo>
                <a:cubicBezTo>
                  <a:pt x="19970" y="11732"/>
                  <a:pt x="20101" y="11893"/>
                  <a:pt x="20298" y="12080"/>
                </a:cubicBezTo>
                <a:cubicBezTo>
                  <a:pt x="20396" y="12173"/>
                  <a:pt x="20557" y="12424"/>
                  <a:pt x="20787" y="12410"/>
                </a:cubicBezTo>
                <a:cubicBezTo>
                  <a:pt x="21017" y="12388"/>
                  <a:pt x="20949" y="12308"/>
                  <a:pt x="20768" y="12072"/>
                </a:cubicBezTo>
                <a:cubicBezTo>
                  <a:pt x="20637" y="11878"/>
                  <a:pt x="20398" y="11691"/>
                  <a:pt x="20316" y="11569"/>
                </a:cubicBezTo>
                <a:lnTo>
                  <a:pt x="20147" y="11314"/>
                </a:lnTo>
                <a:cubicBezTo>
                  <a:pt x="20043" y="11169"/>
                  <a:pt x="20034" y="11120"/>
                  <a:pt x="20241" y="11161"/>
                </a:cubicBezTo>
                <a:cubicBezTo>
                  <a:pt x="20448" y="11202"/>
                  <a:pt x="20787" y="11412"/>
                  <a:pt x="20956" y="11470"/>
                </a:cubicBezTo>
                <a:cubicBezTo>
                  <a:pt x="21125" y="11528"/>
                  <a:pt x="21276" y="11553"/>
                  <a:pt x="21389" y="11495"/>
                </a:cubicBezTo>
                <a:cubicBezTo>
                  <a:pt x="21502" y="11437"/>
                  <a:pt x="20963" y="11212"/>
                  <a:pt x="20749" y="110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/>
          <a:p>
            <a:r>
              <a:rPr sz="1899" dirty="0">
                <a:latin typeface="Lato Light" panose="020F0502020204030203" pitchFamily="34" charset="0"/>
              </a:rPr>
              <a:t> </a:t>
            </a:r>
          </a:p>
        </p:txBody>
      </p:sp>
      <p:sp>
        <p:nvSpPr>
          <p:cNvPr id="9" name="Shape 31155">
            <a:extLst>
              <a:ext uri="{FF2B5EF4-FFF2-40B4-BE49-F238E27FC236}">
                <a16:creationId xmlns:a16="http://schemas.microsoft.com/office/drawing/2014/main" id="{4D915FDF-4E86-30DB-C891-C69188DBBE6F}"/>
              </a:ext>
            </a:extLst>
          </p:cNvPr>
          <p:cNvSpPr/>
          <p:nvPr/>
        </p:nvSpPr>
        <p:spPr>
          <a:xfrm>
            <a:off x="3034283" y="1919936"/>
            <a:ext cx="1658813" cy="23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0" name="Shape 31157">
            <a:extLst>
              <a:ext uri="{FF2B5EF4-FFF2-40B4-BE49-F238E27FC236}">
                <a16:creationId xmlns:a16="http://schemas.microsoft.com/office/drawing/2014/main" id="{6486708A-8611-9FA8-1954-A0F32F030292}"/>
              </a:ext>
            </a:extLst>
          </p:cNvPr>
          <p:cNvSpPr/>
          <p:nvPr/>
        </p:nvSpPr>
        <p:spPr>
          <a:xfrm flipH="1">
            <a:off x="3712836" y="3004744"/>
            <a:ext cx="949232" cy="162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ED3C1DAE-0195-DEAF-8A8B-431963B3F297}"/>
              </a:ext>
            </a:extLst>
          </p:cNvPr>
          <p:cNvSpPr txBox="1"/>
          <p:nvPr/>
        </p:nvSpPr>
        <p:spPr>
          <a:xfrm>
            <a:off x="785286" y="1184762"/>
            <a:ext cx="2637159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LUNGFUNKTION</a:t>
            </a:r>
          </a:p>
        </p:txBody>
      </p:sp>
      <p:sp>
        <p:nvSpPr>
          <p:cNvPr id="13" name="TextBox 70">
            <a:extLst>
              <a:ext uri="{FF2B5EF4-FFF2-40B4-BE49-F238E27FC236}">
                <a16:creationId xmlns:a16="http://schemas.microsoft.com/office/drawing/2014/main" id="{1F8956D9-E7BB-788B-9679-C775A032C505}"/>
              </a:ext>
            </a:extLst>
          </p:cNvPr>
          <p:cNvSpPr txBox="1"/>
          <p:nvPr/>
        </p:nvSpPr>
        <p:spPr>
          <a:xfrm>
            <a:off x="767393" y="2814800"/>
            <a:ext cx="229421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5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MUSKELDYSFUNKTION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BD54FD-70E2-BB66-8947-FDDB534088EA}"/>
              </a:ext>
            </a:extLst>
          </p:cNvPr>
          <p:cNvSpPr txBox="1">
            <a:spLocks/>
          </p:cNvSpPr>
          <p:nvPr/>
        </p:nvSpPr>
        <p:spPr>
          <a:xfrm>
            <a:off x="858065" y="3116840"/>
            <a:ext cx="3514787" cy="1040541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&gt;1/3 av KOL-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populationen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massa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styrka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uthållighet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power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kapacitet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Försämrad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balans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aktivitet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5" name="Shape 31140">
            <a:extLst>
              <a:ext uri="{FF2B5EF4-FFF2-40B4-BE49-F238E27FC236}">
                <a16:creationId xmlns:a16="http://schemas.microsoft.com/office/drawing/2014/main" id="{CAB45201-39A0-3C38-4EA4-C2B503B48CCD}"/>
              </a:ext>
            </a:extLst>
          </p:cNvPr>
          <p:cNvSpPr/>
          <p:nvPr/>
        </p:nvSpPr>
        <p:spPr>
          <a:xfrm>
            <a:off x="2824577" y="1489106"/>
            <a:ext cx="468000" cy="4680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6" name="Freeform 52">
            <a:extLst>
              <a:ext uri="{FF2B5EF4-FFF2-40B4-BE49-F238E27FC236}">
                <a16:creationId xmlns:a16="http://schemas.microsoft.com/office/drawing/2014/main" id="{6ACA3CD1-46A6-E8B8-8756-00F1AA767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577" y="1578249"/>
            <a:ext cx="252000" cy="252000"/>
          </a:xfrm>
          <a:custGeom>
            <a:avLst/>
            <a:gdLst>
              <a:gd name="connsiteX0" fmla="*/ 504127 w 694966"/>
              <a:gd name="connsiteY0" fmla="*/ 207962 h 693378"/>
              <a:gd name="connsiteX1" fmla="*/ 694966 w 694966"/>
              <a:gd name="connsiteY1" fmla="*/ 467929 h 693378"/>
              <a:gd name="connsiteX2" fmla="*/ 694966 w 694966"/>
              <a:gd name="connsiteY2" fmla="*/ 606722 h 693378"/>
              <a:gd name="connsiteX3" fmla="*/ 608351 w 694966"/>
              <a:gd name="connsiteY3" fmla="*/ 693378 h 693378"/>
              <a:gd name="connsiteX4" fmla="*/ 417512 w 694966"/>
              <a:gd name="connsiteY4" fmla="*/ 537325 h 693378"/>
              <a:gd name="connsiteX5" fmla="*/ 434763 w 694966"/>
              <a:gd name="connsiteY5" fmla="*/ 520066 h 693378"/>
              <a:gd name="connsiteX6" fmla="*/ 452374 w 694966"/>
              <a:gd name="connsiteY6" fmla="*/ 537325 h 693378"/>
              <a:gd name="connsiteX7" fmla="*/ 608351 w 694966"/>
              <a:gd name="connsiteY7" fmla="*/ 658859 h 693378"/>
              <a:gd name="connsiteX8" fmla="*/ 660464 w 694966"/>
              <a:gd name="connsiteY8" fmla="*/ 606722 h 693378"/>
              <a:gd name="connsiteX9" fmla="*/ 660464 w 694966"/>
              <a:gd name="connsiteY9" fmla="*/ 467929 h 693378"/>
              <a:gd name="connsiteX10" fmla="*/ 504127 w 694966"/>
              <a:gd name="connsiteY10" fmla="*/ 242480 h 693378"/>
              <a:gd name="connsiteX11" fmla="*/ 452374 w 694966"/>
              <a:gd name="connsiteY11" fmla="*/ 294258 h 693378"/>
              <a:gd name="connsiteX12" fmla="*/ 434763 w 694966"/>
              <a:gd name="connsiteY12" fmla="*/ 311517 h 693378"/>
              <a:gd name="connsiteX13" fmla="*/ 417512 w 694966"/>
              <a:gd name="connsiteY13" fmla="*/ 294258 h 693378"/>
              <a:gd name="connsiteX14" fmla="*/ 504127 w 694966"/>
              <a:gd name="connsiteY14" fmla="*/ 207962 h 693378"/>
              <a:gd name="connsiteX15" fmla="*/ 190838 w 694966"/>
              <a:gd name="connsiteY15" fmla="*/ 207962 h 693378"/>
              <a:gd name="connsiteX16" fmla="*/ 277452 w 694966"/>
              <a:gd name="connsiteY16" fmla="*/ 294258 h 693378"/>
              <a:gd name="connsiteX17" fmla="*/ 260202 w 694966"/>
              <a:gd name="connsiteY17" fmla="*/ 311517 h 693378"/>
              <a:gd name="connsiteX18" fmla="*/ 242951 w 694966"/>
              <a:gd name="connsiteY18" fmla="*/ 294258 h 693378"/>
              <a:gd name="connsiteX19" fmla="*/ 190838 w 694966"/>
              <a:gd name="connsiteY19" fmla="*/ 242480 h 693378"/>
              <a:gd name="connsiteX20" fmla="*/ 34861 w 694966"/>
              <a:gd name="connsiteY20" fmla="*/ 467929 h 693378"/>
              <a:gd name="connsiteX21" fmla="*/ 34861 w 694966"/>
              <a:gd name="connsiteY21" fmla="*/ 606722 h 693378"/>
              <a:gd name="connsiteX22" fmla="*/ 86973 w 694966"/>
              <a:gd name="connsiteY22" fmla="*/ 658859 h 693378"/>
              <a:gd name="connsiteX23" fmla="*/ 242951 w 694966"/>
              <a:gd name="connsiteY23" fmla="*/ 537325 h 693378"/>
              <a:gd name="connsiteX24" fmla="*/ 260202 w 694966"/>
              <a:gd name="connsiteY24" fmla="*/ 520066 h 693378"/>
              <a:gd name="connsiteX25" fmla="*/ 277452 w 694966"/>
              <a:gd name="connsiteY25" fmla="*/ 537325 h 693378"/>
              <a:gd name="connsiteX26" fmla="*/ 86973 w 694966"/>
              <a:gd name="connsiteY26" fmla="*/ 693378 h 693378"/>
              <a:gd name="connsiteX27" fmla="*/ 0 w 694966"/>
              <a:gd name="connsiteY27" fmla="*/ 606722 h 693378"/>
              <a:gd name="connsiteX28" fmla="*/ 0 w 694966"/>
              <a:gd name="connsiteY28" fmla="*/ 467929 h 693378"/>
              <a:gd name="connsiteX29" fmla="*/ 190838 w 694966"/>
              <a:gd name="connsiteY29" fmla="*/ 207962 h 693378"/>
              <a:gd name="connsiteX30" fmla="*/ 347483 w 694966"/>
              <a:gd name="connsiteY30" fmla="*/ 0 h 693378"/>
              <a:gd name="connsiteX31" fmla="*/ 364745 w 694966"/>
              <a:gd name="connsiteY31" fmla="*/ 17267 h 693378"/>
              <a:gd name="connsiteX32" fmla="*/ 364745 w 694966"/>
              <a:gd name="connsiteY32" fmla="*/ 260444 h 693378"/>
              <a:gd name="connsiteX33" fmla="*/ 439907 w 694966"/>
              <a:gd name="connsiteY33" fmla="*/ 394623 h 693378"/>
              <a:gd name="connsiteX34" fmla="*/ 506079 w 694966"/>
              <a:gd name="connsiteY34" fmla="*/ 339584 h 693378"/>
              <a:gd name="connsiteX35" fmla="*/ 586276 w 694966"/>
              <a:gd name="connsiteY35" fmla="*/ 370521 h 693378"/>
              <a:gd name="connsiteX36" fmla="*/ 584118 w 694966"/>
              <a:gd name="connsiteY36" fmla="*/ 395342 h 693378"/>
              <a:gd name="connsiteX37" fmla="*/ 559663 w 694966"/>
              <a:gd name="connsiteY37" fmla="*/ 393184 h 693378"/>
              <a:gd name="connsiteX38" fmla="*/ 512912 w 694966"/>
              <a:gd name="connsiteY38" fmla="*/ 373399 h 693378"/>
              <a:gd name="connsiteX39" fmla="*/ 472993 w 694966"/>
              <a:gd name="connsiteY39" fmla="*/ 406134 h 693378"/>
              <a:gd name="connsiteX40" fmla="*/ 498527 w 694966"/>
              <a:gd name="connsiteY40" fmla="*/ 412969 h 693378"/>
              <a:gd name="connsiteX41" fmla="*/ 625116 w 694966"/>
              <a:gd name="connsiteY41" fmla="*/ 538155 h 693378"/>
              <a:gd name="connsiteX42" fmla="*/ 607853 w 694966"/>
              <a:gd name="connsiteY42" fmla="*/ 555422 h 693378"/>
              <a:gd name="connsiteX43" fmla="*/ 590591 w 694966"/>
              <a:gd name="connsiteY43" fmla="*/ 538155 h 693378"/>
              <a:gd name="connsiteX44" fmla="*/ 543120 w 694966"/>
              <a:gd name="connsiteY44" fmla="*/ 463331 h 693378"/>
              <a:gd name="connsiteX45" fmla="*/ 536287 w 694966"/>
              <a:gd name="connsiteY45" fmla="*/ 503261 h 693378"/>
              <a:gd name="connsiteX46" fmla="*/ 547796 w 694966"/>
              <a:gd name="connsiteY46" fmla="*/ 552544 h 693378"/>
              <a:gd name="connsiteX47" fmla="*/ 551032 w 694966"/>
              <a:gd name="connsiteY47" fmla="*/ 577006 h 693378"/>
              <a:gd name="connsiteX48" fmla="*/ 537007 w 694966"/>
              <a:gd name="connsiteY48" fmla="*/ 583840 h 693378"/>
              <a:gd name="connsiteX49" fmla="*/ 526577 w 694966"/>
              <a:gd name="connsiteY49" fmla="*/ 579883 h 693378"/>
              <a:gd name="connsiteX50" fmla="*/ 503202 w 694966"/>
              <a:gd name="connsiteY50" fmla="*/ 492469 h 693378"/>
              <a:gd name="connsiteX51" fmla="*/ 501763 w 694966"/>
              <a:gd name="connsiteY51" fmla="*/ 449661 h 693378"/>
              <a:gd name="connsiteX52" fmla="*/ 489536 w 694966"/>
              <a:gd name="connsiteY52" fmla="*/ 446424 h 693378"/>
              <a:gd name="connsiteX53" fmla="*/ 347483 w 694966"/>
              <a:gd name="connsiteY53" fmla="*/ 353254 h 693378"/>
              <a:gd name="connsiteX54" fmla="*/ 205430 w 694966"/>
              <a:gd name="connsiteY54" fmla="*/ 446424 h 693378"/>
              <a:gd name="connsiteX55" fmla="*/ 193202 w 694966"/>
              <a:gd name="connsiteY55" fmla="*/ 449661 h 693378"/>
              <a:gd name="connsiteX56" fmla="*/ 191764 w 694966"/>
              <a:gd name="connsiteY56" fmla="*/ 492469 h 693378"/>
              <a:gd name="connsiteX57" fmla="*/ 168388 w 694966"/>
              <a:gd name="connsiteY57" fmla="*/ 579883 h 693378"/>
              <a:gd name="connsiteX58" fmla="*/ 157959 w 694966"/>
              <a:gd name="connsiteY58" fmla="*/ 583840 h 693378"/>
              <a:gd name="connsiteX59" fmla="*/ 144293 w 694966"/>
              <a:gd name="connsiteY59" fmla="*/ 577006 h 693378"/>
              <a:gd name="connsiteX60" fmla="*/ 147170 w 694966"/>
              <a:gd name="connsiteY60" fmla="*/ 552544 h 693378"/>
              <a:gd name="connsiteX61" fmla="*/ 158678 w 694966"/>
              <a:gd name="connsiteY61" fmla="*/ 503261 h 693378"/>
              <a:gd name="connsiteX62" fmla="*/ 151845 w 694966"/>
              <a:gd name="connsiteY62" fmla="*/ 463331 h 693378"/>
              <a:gd name="connsiteX63" fmla="*/ 104734 w 694966"/>
              <a:gd name="connsiteY63" fmla="*/ 538155 h 693378"/>
              <a:gd name="connsiteX64" fmla="*/ 87472 w 694966"/>
              <a:gd name="connsiteY64" fmla="*/ 555422 h 693378"/>
              <a:gd name="connsiteX65" fmla="*/ 69850 w 694966"/>
              <a:gd name="connsiteY65" fmla="*/ 538155 h 693378"/>
              <a:gd name="connsiteX66" fmla="*/ 196798 w 694966"/>
              <a:gd name="connsiteY66" fmla="*/ 412969 h 693378"/>
              <a:gd name="connsiteX67" fmla="*/ 222332 w 694966"/>
              <a:gd name="connsiteY67" fmla="*/ 406134 h 693378"/>
              <a:gd name="connsiteX68" fmla="*/ 182413 w 694966"/>
              <a:gd name="connsiteY68" fmla="*/ 373399 h 693378"/>
              <a:gd name="connsiteX69" fmla="*/ 135302 w 694966"/>
              <a:gd name="connsiteY69" fmla="*/ 393184 h 693378"/>
              <a:gd name="connsiteX70" fmla="*/ 110847 w 694966"/>
              <a:gd name="connsiteY70" fmla="*/ 395342 h 693378"/>
              <a:gd name="connsiteX71" fmla="*/ 109049 w 694966"/>
              <a:gd name="connsiteY71" fmla="*/ 370521 h 693378"/>
              <a:gd name="connsiteX72" fmla="*/ 188887 w 694966"/>
              <a:gd name="connsiteY72" fmla="*/ 339584 h 693378"/>
              <a:gd name="connsiteX73" fmla="*/ 255058 w 694966"/>
              <a:gd name="connsiteY73" fmla="*/ 394623 h 693378"/>
              <a:gd name="connsiteX74" fmla="*/ 330220 w 694966"/>
              <a:gd name="connsiteY74" fmla="*/ 260444 h 693378"/>
              <a:gd name="connsiteX75" fmla="*/ 330220 w 694966"/>
              <a:gd name="connsiteY75" fmla="*/ 17267 h 693378"/>
              <a:gd name="connsiteX76" fmla="*/ 347483 w 694966"/>
              <a:gd name="connsiteY76" fmla="*/ 0 h 69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94966" h="693378">
                <a:moveTo>
                  <a:pt x="504127" y="207962"/>
                </a:moveTo>
                <a:cubicBezTo>
                  <a:pt x="581037" y="207962"/>
                  <a:pt x="694966" y="316911"/>
                  <a:pt x="694966" y="467929"/>
                </a:cubicBezTo>
                <a:lnTo>
                  <a:pt x="694966" y="606722"/>
                </a:lnTo>
                <a:cubicBezTo>
                  <a:pt x="694966" y="654544"/>
                  <a:pt x="656151" y="693378"/>
                  <a:pt x="608351" y="693378"/>
                </a:cubicBezTo>
                <a:cubicBezTo>
                  <a:pt x="490469" y="693378"/>
                  <a:pt x="417512" y="612475"/>
                  <a:pt x="417512" y="537325"/>
                </a:cubicBezTo>
                <a:cubicBezTo>
                  <a:pt x="417512" y="527617"/>
                  <a:pt x="425419" y="520066"/>
                  <a:pt x="434763" y="520066"/>
                </a:cubicBezTo>
                <a:cubicBezTo>
                  <a:pt x="444467" y="520066"/>
                  <a:pt x="452374" y="527617"/>
                  <a:pt x="452374" y="537325"/>
                </a:cubicBezTo>
                <a:cubicBezTo>
                  <a:pt x="452374" y="595575"/>
                  <a:pt x="512033" y="658859"/>
                  <a:pt x="608351" y="658859"/>
                </a:cubicBezTo>
                <a:cubicBezTo>
                  <a:pt x="637103" y="658859"/>
                  <a:pt x="660464" y="635487"/>
                  <a:pt x="660464" y="606722"/>
                </a:cubicBezTo>
                <a:lnTo>
                  <a:pt x="660464" y="467929"/>
                </a:lnTo>
                <a:cubicBezTo>
                  <a:pt x="660464" y="339204"/>
                  <a:pt x="565583" y="242480"/>
                  <a:pt x="504127" y="242480"/>
                </a:cubicBezTo>
                <a:cubicBezTo>
                  <a:pt x="475375" y="242480"/>
                  <a:pt x="452374" y="265852"/>
                  <a:pt x="452374" y="294258"/>
                </a:cubicBezTo>
                <a:cubicBezTo>
                  <a:pt x="452374" y="303966"/>
                  <a:pt x="444467" y="311517"/>
                  <a:pt x="434763" y="311517"/>
                </a:cubicBezTo>
                <a:cubicBezTo>
                  <a:pt x="425419" y="311517"/>
                  <a:pt x="417512" y="303966"/>
                  <a:pt x="417512" y="294258"/>
                </a:cubicBezTo>
                <a:cubicBezTo>
                  <a:pt x="417512" y="246795"/>
                  <a:pt x="456327" y="207962"/>
                  <a:pt x="504127" y="207962"/>
                </a:cubicBezTo>
                <a:close/>
                <a:moveTo>
                  <a:pt x="190838" y="207962"/>
                </a:moveTo>
                <a:cubicBezTo>
                  <a:pt x="238638" y="207962"/>
                  <a:pt x="277452" y="246795"/>
                  <a:pt x="277452" y="294258"/>
                </a:cubicBezTo>
                <a:cubicBezTo>
                  <a:pt x="277452" y="303966"/>
                  <a:pt x="269905" y="311517"/>
                  <a:pt x="260202" y="311517"/>
                </a:cubicBezTo>
                <a:cubicBezTo>
                  <a:pt x="250498" y="311517"/>
                  <a:pt x="242951" y="303966"/>
                  <a:pt x="242951" y="294258"/>
                </a:cubicBezTo>
                <a:cubicBezTo>
                  <a:pt x="242951" y="265852"/>
                  <a:pt x="219590" y="242480"/>
                  <a:pt x="190838" y="242480"/>
                </a:cubicBezTo>
                <a:cubicBezTo>
                  <a:pt x="129382" y="242480"/>
                  <a:pt x="34861" y="339204"/>
                  <a:pt x="34861" y="467929"/>
                </a:cubicBezTo>
                <a:lnTo>
                  <a:pt x="34861" y="606722"/>
                </a:lnTo>
                <a:cubicBezTo>
                  <a:pt x="34861" y="635487"/>
                  <a:pt x="58222" y="658859"/>
                  <a:pt x="86973" y="658859"/>
                </a:cubicBezTo>
                <a:cubicBezTo>
                  <a:pt x="183291" y="658859"/>
                  <a:pt x="242951" y="595575"/>
                  <a:pt x="242951" y="537325"/>
                </a:cubicBezTo>
                <a:cubicBezTo>
                  <a:pt x="242951" y="527617"/>
                  <a:pt x="250498" y="520066"/>
                  <a:pt x="260202" y="520066"/>
                </a:cubicBezTo>
                <a:cubicBezTo>
                  <a:pt x="269905" y="520066"/>
                  <a:pt x="277452" y="527617"/>
                  <a:pt x="277452" y="537325"/>
                </a:cubicBezTo>
                <a:cubicBezTo>
                  <a:pt x="277452" y="612475"/>
                  <a:pt x="204495" y="693378"/>
                  <a:pt x="86973" y="693378"/>
                </a:cubicBezTo>
                <a:cubicBezTo>
                  <a:pt x="39174" y="693378"/>
                  <a:pt x="0" y="654544"/>
                  <a:pt x="0" y="606722"/>
                </a:cubicBezTo>
                <a:lnTo>
                  <a:pt x="0" y="467929"/>
                </a:lnTo>
                <a:cubicBezTo>
                  <a:pt x="0" y="316911"/>
                  <a:pt x="113928" y="207962"/>
                  <a:pt x="190838" y="207962"/>
                </a:cubicBezTo>
                <a:close/>
                <a:moveTo>
                  <a:pt x="347483" y="0"/>
                </a:moveTo>
                <a:cubicBezTo>
                  <a:pt x="357192" y="0"/>
                  <a:pt x="364745" y="7914"/>
                  <a:pt x="364745" y="17267"/>
                </a:cubicBezTo>
                <a:lnTo>
                  <a:pt x="364745" y="260444"/>
                </a:lnTo>
                <a:cubicBezTo>
                  <a:pt x="364745" y="343901"/>
                  <a:pt x="397111" y="376636"/>
                  <a:pt x="439907" y="394623"/>
                </a:cubicBezTo>
                <a:cubicBezTo>
                  <a:pt x="453213" y="365845"/>
                  <a:pt x="477308" y="344621"/>
                  <a:pt x="506079" y="339584"/>
                </a:cubicBezTo>
                <a:cubicBezTo>
                  <a:pt x="535568" y="333829"/>
                  <a:pt x="564698" y="345340"/>
                  <a:pt x="586276" y="370521"/>
                </a:cubicBezTo>
                <a:cubicBezTo>
                  <a:pt x="592389" y="377716"/>
                  <a:pt x="591670" y="388867"/>
                  <a:pt x="584118" y="395342"/>
                </a:cubicBezTo>
                <a:cubicBezTo>
                  <a:pt x="576925" y="401458"/>
                  <a:pt x="566137" y="400379"/>
                  <a:pt x="559663" y="393184"/>
                </a:cubicBezTo>
                <a:cubicBezTo>
                  <a:pt x="546357" y="376996"/>
                  <a:pt x="529814" y="370161"/>
                  <a:pt x="512912" y="373399"/>
                </a:cubicBezTo>
                <a:cubicBezTo>
                  <a:pt x="496009" y="376636"/>
                  <a:pt x="481624" y="388867"/>
                  <a:pt x="472993" y="406134"/>
                </a:cubicBezTo>
                <a:cubicBezTo>
                  <a:pt x="481264" y="408293"/>
                  <a:pt x="489536" y="410451"/>
                  <a:pt x="498527" y="412969"/>
                </a:cubicBezTo>
                <a:cubicBezTo>
                  <a:pt x="557505" y="428078"/>
                  <a:pt x="625116" y="444985"/>
                  <a:pt x="625116" y="538155"/>
                </a:cubicBezTo>
                <a:cubicBezTo>
                  <a:pt x="625116" y="547867"/>
                  <a:pt x="617204" y="555422"/>
                  <a:pt x="607853" y="555422"/>
                </a:cubicBezTo>
                <a:cubicBezTo>
                  <a:pt x="598143" y="555422"/>
                  <a:pt x="590591" y="547867"/>
                  <a:pt x="590591" y="538155"/>
                </a:cubicBezTo>
                <a:cubicBezTo>
                  <a:pt x="590591" y="495707"/>
                  <a:pt x="573329" y="476281"/>
                  <a:pt x="543120" y="463331"/>
                </a:cubicBezTo>
                <a:cubicBezTo>
                  <a:pt x="544199" y="478440"/>
                  <a:pt x="539884" y="491750"/>
                  <a:pt x="536287" y="503261"/>
                </a:cubicBezTo>
                <a:cubicBezTo>
                  <a:pt x="529455" y="524485"/>
                  <a:pt x="525858" y="535637"/>
                  <a:pt x="547796" y="552544"/>
                </a:cubicBezTo>
                <a:cubicBezTo>
                  <a:pt x="555707" y="558659"/>
                  <a:pt x="556786" y="569451"/>
                  <a:pt x="551032" y="577006"/>
                </a:cubicBezTo>
                <a:cubicBezTo>
                  <a:pt x="547436" y="581322"/>
                  <a:pt x="542401" y="583840"/>
                  <a:pt x="537007" y="583840"/>
                </a:cubicBezTo>
                <a:cubicBezTo>
                  <a:pt x="533770" y="583840"/>
                  <a:pt x="529814" y="582401"/>
                  <a:pt x="526577" y="579883"/>
                </a:cubicBezTo>
                <a:cubicBezTo>
                  <a:pt x="485580" y="547867"/>
                  <a:pt x="495649" y="515852"/>
                  <a:pt x="503202" y="492469"/>
                </a:cubicBezTo>
                <a:cubicBezTo>
                  <a:pt x="509315" y="474123"/>
                  <a:pt x="511473" y="462971"/>
                  <a:pt x="501763" y="449661"/>
                </a:cubicBezTo>
                <a:cubicBezTo>
                  <a:pt x="497807" y="448582"/>
                  <a:pt x="493851" y="447503"/>
                  <a:pt x="489536" y="446424"/>
                </a:cubicBezTo>
                <a:cubicBezTo>
                  <a:pt x="437749" y="433114"/>
                  <a:pt x="376612" y="417286"/>
                  <a:pt x="347483" y="353254"/>
                </a:cubicBezTo>
                <a:cubicBezTo>
                  <a:pt x="318353" y="417286"/>
                  <a:pt x="257216" y="433114"/>
                  <a:pt x="205430" y="446424"/>
                </a:cubicBezTo>
                <a:cubicBezTo>
                  <a:pt x="201114" y="447503"/>
                  <a:pt x="197518" y="448582"/>
                  <a:pt x="193202" y="449661"/>
                </a:cubicBezTo>
                <a:cubicBezTo>
                  <a:pt x="183492" y="462971"/>
                  <a:pt x="185650" y="474123"/>
                  <a:pt x="191764" y="492469"/>
                </a:cubicBezTo>
                <a:cubicBezTo>
                  <a:pt x="199316" y="515852"/>
                  <a:pt x="209745" y="547867"/>
                  <a:pt x="168388" y="579883"/>
                </a:cubicBezTo>
                <a:cubicBezTo>
                  <a:pt x="165151" y="582401"/>
                  <a:pt x="161555" y="583840"/>
                  <a:pt x="157959" y="583840"/>
                </a:cubicBezTo>
                <a:cubicBezTo>
                  <a:pt x="152564" y="583840"/>
                  <a:pt x="147529" y="581322"/>
                  <a:pt x="144293" y="577006"/>
                </a:cubicBezTo>
                <a:cubicBezTo>
                  <a:pt x="138179" y="569451"/>
                  <a:pt x="139618" y="558659"/>
                  <a:pt x="147170" y="552544"/>
                </a:cubicBezTo>
                <a:cubicBezTo>
                  <a:pt x="169107" y="535637"/>
                  <a:pt x="165511" y="524485"/>
                  <a:pt x="158678" y="503261"/>
                </a:cubicBezTo>
                <a:cubicBezTo>
                  <a:pt x="155082" y="491750"/>
                  <a:pt x="150766" y="478440"/>
                  <a:pt x="151845" y="463331"/>
                </a:cubicBezTo>
                <a:cubicBezTo>
                  <a:pt x="121636" y="476281"/>
                  <a:pt x="104734" y="495707"/>
                  <a:pt x="104734" y="538155"/>
                </a:cubicBezTo>
                <a:cubicBezTo>
                  <a:pt x="104734" y="547867"/>
                  <a:pt x="96822" y="555422"/>
                  <a:pt x="87472" y="555422"/>
                </a:cubicBezTo>
                <a:cubicBezTo>
                  <a:pt x="77762" y="555422"/>
                  <a:pt x="69850" y="547867"/>
                  <a:pt x="69850" y="538155"/>
                </a:cubicBezTo>
                <a:cubicBezTo>
                  <a:pt x="69850" y="444985"/>
                  <a:pt x="137460" y="428078"/>
                  <a:pt x="196798" y="412969"/>
                </a:cubicBezTo>
                <a:cubicBezTo>
                  <a:pt x="205430" y="410451"/>
                  <a:pt x="214061" y="408293"/>
                  <a:pt x="222332" y="406134"/>
                </a:cubicBezTo>
                <a:cubicBezTo>
                  <a:pt x="213341" y="388867"/>
                  <a:pt x="198956" y="376636"/>
                  <a:pt x="182413" y="373399"/>
                </a:cubicBezTo>
                <a:cubicBezTo>
                  <a:pt x="165151" y="370161"/>
                  <a:pt x="148968" y="376996"/>
                  <a:pt x="135302" y="393184"/>
                </a:cubicBezTo>
                <a:cubicBezTo>
                  <a:pt x="129188" y="400379"/>
                  <a:pt x="118040" y="401458"/>
                  <a:pt x="110847" y="395342"/>
                </a:cubicBezTo>
                <a:cubicBezTo>
                  <a:pt x="103655" y="388867"/>
                  <a:pt x="102576" y="377716"/>
                  <a:pt x="109049" y="370521"/>
                </a:cubicBezTo>
                <a:cubicBezTo>
                  <a:pt x="130267" y="345340"/>
                  <a:pt x="159757" y="333829"/>
                  <a:pt x="188887" y="339584"/>
                </a:cubicBezTo>
                <a:cubicBezTo>
                  <a:pt x="217657" y="344621"/>
                  <a:pt x="241752" y="365845"/>
                  <a:pt x="255058" y="394623"/>
                </a:cubicBezTo>
                <a:cubicBezTo>
                  <a:pt x="298214" y="376636"/>
                  <a:pt x="330220" y="343901"/>
                  <a:pt x="330220" y="260444"/>
                </a:cubicBezTo>
                <a:lnTo>
                  <a:pt x="330220" y="17267"/>
                </a:lnTo>
                <a:cubicBezTo>
                  <a:pt x="330220" y="7914"/>
                  <a:pt x="338132" y="0"/>
                  <a:pt x="3474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7" name="Freeform 54">
            <a:extLst>
              <a:ext uri="{FF2B5EF4-FFF2-40B4-BE49-F238E27FC236}">
                <a16:creationId xmlns:a16="http://schemas.microsoft.com/office/drawing/2014/main" id="{F3777CCB-93BB-85EA-9B40-095AB8F3F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564" y="3682775"/>
            <a:ext cx="354110" cy="257135"/>
          </a:xfrm>
          <a:custGeom>
            <a:avLst/>
            <a:gdLst>
              <a:gd name="connsiteX0" fmla="*/ 249071 w 764815"/>
              <a:gd name="connsiteY0" fmla="*/ 199444 h 555367"/>
              <a:gd name="connsiteX1" fmla="*/ 297359 w 764815"/>
              <a:gd name="connsiteY1" fmla="*/ 216084 h 555367"/>
              <a:gd name="connsiteX2" fmla="*/ 348889 w 764815"/>
              <a:gd name="connsiteY2" fmla="*/ 364318 h 555367"/>
              <a:gd name="connsiteX3" fmla="*/ 348889 w 764815"/>
              <a:gd name="connsiteY3" fmla="*/ 538097 h 555367"/>
              <a:gd name="connsiteX4" fmla="*/ 331592 w 764815"/>
              <a:gd name="connsiteY4" fmla="*/ 555367 h 555367"/>
              <a:gd name="connsiteX5" fmla="*/ 314295 w 764815"/>
              <a:gd name="connsiteY5" fmla="*/ 538097 h 555367"/>
              <a:gd name="connsiteX6" fmla="*/ 314295 w 764815"/>
              <a:gd name="connsiteY6" fmla="*/ 364318 h 555367"/>
              <a:gd name="connsiteX7" fmla="*/ 277179 w 764815"/>
              <a:gd name="connsiteY7" fmla="*/ 244508 h 555367"/>
              <a:gd name="connsiteX8" fmla="*/ 197901 w 764815"/>
              <a:gd name="connsiteY8" fmla="*/ 241989 h 555367"/>
              <a:gd name="connsiteX9" fmla="*/ 175920 w 764815"/>
              <a:gd name="connsiteY9" fmla="*/ 231195 h 555367"/>
              <a:gd name="connsiteX10" fmla="*/ 186730 w 764815"/>
              <a:gd name="connsiteY10" fmla="*/ 209248 h 555367"/>
              <a:gd name="connsiteX11" fmla="*/ 249071 w 764815"/>
              <a:gd name="connsiteY11" fmla="*/ 199444 h 555367"/>
              <a:gd name="connsiteX12" fmla="*/ 517105 w 764815"/>
              <a:gd name="connsiteY12" fmla="*/ 199444 h 555367"/>
              <a:gd name="connsiteX13" fmla="*/ 579311 w 764815"/>
              <a:gd name="connsiteY13" fmla="*/ 209248 h 555367"/>
              <a:gd name="connsiteX14" fmla="*/ 590482 w 764815"/>
              <a:gd name="connsiteY14" fmla="*/ 231195 h 555367"/>
              <a:gd name="connsiteX15" fmla="*/ 568500 w 764815"/>
              <a:gd name="connsiteY15" fmla="*/ 241989 h 555367"/>
              <a:gd name="connsiteX16" fmla="*/ 488862 w 764815"/>
              <a:gd name="connsiteY16" fmla="*/ 244508 h 555367"/>
              <a:gd name="connsiteX17" fmla="*/ 452106 w 764815"/>
              <a:gd name="connsiteY17" fmla="*/ 364318 h 555367"/>
              <a:gd name="connsiteX18" fmla="*/ 452106 w 764815"/>
              <a:gd name="connsiteY18" fmla="*/ 537738 h 555367"/>
              <a:gd name="connsiteX19" fmla="*/ 434809 w 764815"/>
              <a:gd name="connsiteY19" fmla="*/ 555367 h 555367"/>
              <a:gd name="connsiteX20" fmla="*/ 417512 w 764815"/>
              <a:gd name="connsiteY20" fmla="*/ 537738 h 555367"/>
              <a:gd name="connsiteX21" fmla="*/ 417512 w 764815"/>
              <a:gd name="connsiteY21" fmla="*/ 364318 h 555367"/>
              <a:gd name="connsiteX22" fmla="*/ 468682 w 764815"/>
              <a:gd name="connsiteY22" fmla="*/ 216084 h 555367"/>
              <a:gd name="connsiteX23" fmla="*/ 517105 w 764815"/>
              <a:gd name="connsiteY23" fmla="*/ 199444 h 555367"/>
              <a:gd name="connsiteX24" fmla="*/ 148554 w 764815"/>
              <a:gd name="connsiteY24" fmla="*/ 1207 h 555367"/>
              <a:gd name="connsiteX25" fmla="*/ 247242 w 764815"/>
              <a:gd name="connsiteY25" fmla="*/ 33704 h 555367"/>
              <a:gd name="connsiteX26" fmla="*/ 270275 w 764815"/>
              <a:gd name="connsiteY26" fmla="*/ 141879 h 555367"/>
              <a:gd name="connsiteX27" fmla="*/ 247962 w 764815"/>
              <a:gd name="connsiteY27" fmla="*/ 151223 h 555367"/>
              <a:gd name="connsiteX28" fmla="*/ 238245 w 764815"/>
              <a:gd name="connsiteY28" fmla="*/ 128582 h 555367"/>
              <a:gd name="connsiteX29" fmla="*/ 222770 w 764815"/>
              <a:gd name="connsiteY29" fmla="*/ 58501 h 555367"/>
              <a:gd name="connsiteX30" fmla="*/ 126680 w 764815"/>
              <a:gd name="connsiteY30" fmla="*/ 42329 h 555367"/>
              <a:gd name="connsiteX31" fmla="*/ 34909 w 764815"/>
              <a:gd name="connsiteY31" fmla="*/ 225257 h 555367"/>
              <a:gd name="connsiteX32" fmla="*/ 127760 w 764815"/>
              <a:gd name="connsiteY32" fmla="*/ 409263 h 555367"/>
              <a:gd name="connsiteX33" fmla="*/ 222770 w 764815"/>
              <a:gd name="connsiteY33" fmla="*/ 392372 h 555367"/>
              <a:gd name="connsiteX34" fmla="*/ 238245 w 764815"/>
              <a:gd name="connsiteY34" fmla="*/ 321932 h 555367"/>
              <a:gd name="connsiteX35" fmla="*/ 247962 w 764815"/>
              <a:gd name="connsiteY35" fmla="*/ 299650 h 555367"/>
              <a:gd name="connsiteX36" fmla="*/ 270275 w 764815"/>
              <a:gd name="connsiteY36" fmla="*/ 308994 h 555367"/>
              <a:gd name="connsiteX37" fmla="*/ 247242 w 764815"/>
              <a:gd name="connsiteY37" fmla="*/ 417170 h 555367"/>
              <a:gd name="connsiteX38" fmla="*/ 163388 w 764815"/>
              <a:gd name="connsiteY38" fmla="*/ 450593 h 555367"/>
              <a:gd name="connsiteX39" fmla="*/ 113364 w 764815"/>
              <a:gd name="connsiteY39" fmla="*/ 440530 h 555367"/>
              <a:gd name="connsiteX40" fmla="*/ 0 w 764815"/>
              <a:gd name="connsiteY40" fmla="*/ 225257 h 555367"/>
              <a:gd name="connsiteX41" fmla="*/ 111925 w 764815"/>
              <a:gd name="connsiteY41" fmla="*/ 11062 h 555367"/>
              <a:gd name="connsiteX42" fmla="*/ 148554 w 764815"/>
              <a:gd name="connsiteY42" fmla="*/ 1207 h 555367"/>
              <a:gd name="connsiteX43" fmla="*/ 615963 w 764815"/>
              <a:gd name="connsiteY43" fmla="*/ 853 h 555367"/>
              <a:gd name="connsiteX44" fmla="*/ 651811 w 764815"/>
              <a:gd name="connsiteY44" fmla="*/ 10343 h 555367"/>
              <a:gd name="connsiteX45" fmla="*/ 764815 w 764815"/>
              <a:gd name="connsiteY45" fmla="*/ 225257 h 555367"/>
              <a:gd name="connsiteX46" fmla="*/ 653250 w 764815"/>
              <a:gd name="connsiteY46" fmla="*/ 439811 h 555367"/>
              <a:gd name="connsiteX47" fmla="*/ 601427 w 764815"/>
              <a:gd name="connsiteY47" fmla="*/ 450593 h 555367"/>
              <a:gd name="connsiteX48" fmla="*/ 517933 w 764815"/>
              <a:gd name="connsiteY48" fmla="*/ 417170 h 555367"/>
              <a:gd name="connsiteX49" fmla="*/ 494540 w 764815"/>
              <a:gd name="connsiteY49" fmla="*/ 308994 h 555367"/>
              <a:gd name="connsiteX50" fmla="*/ 517213 w 764815"/>
              <a:gd name="connsiteY50" fmla="*/ 299650 h 555367"/>
              <a:gd name="connsiteX51" fmla="*/ 526570 w 764815"/>
              <a:gd name="connsiteY51" fmla="*/ 321932 h 555367"/>
              <a:gd name="connsiteX52" fmla="*/ 542405 w 764815"/>
              <a:gd name="connsiteY52" fmla="*/ 392372 h 555367"/>
              <a:gd name="connsiteX53" fmla="*/ 638495 w 764815"/>
              <a:gd name="connsiteY53" fmla="*/ 408544 h 555367"/>
              <a:gd name="connsiteX54" fmla="*/ 730266 w 764815"/>
              <a:gd name="connsiteY54" fmla="*/ 225257 h 555367"/>
              <a:gd name="connsiteX55" fmla="*/ 637415 w 764815"/>
              <a:gd name="connsiteY55" fmla="*/ 41610 h 555367"/>
              <a:gd name="connsiteX56" fmla="*/ 542405 w 764815"/>
              <a:gd name="connsiteY56" fmla="*/ 58501 h 555367"/>
              <a:gd name="connsiteX57" fmla="*/ 526570 w 764815"/>
              <a:gd name="connsiteY57" fmla="*/ 128582 h 555367"/>
              <a:gd name="connsiteX58" fmla="*/ 517213 w 764815"/>
              <a:gd name="connsiteY58" fmla="*/ 151223 h 555367"/>
              <a:gd name="connsiteX59" fmla="*/ 494540 w 764815"/>
              <a:gd name="connsiteY59" fmla="*/ 141879 h 555367"/>
              <a:gd name="connsiteX60" fmla="*/ 517933 w 764815"/>
              <a:gd name="connsiteY60" fmla="*/ 33704 h 555367"/>
              <a:gd name="connsiteX61" fmla="*/ 615963 w 764815"/>
              <a:gd name="connsiteY61" fmla="*/ 853 h 55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764815" h="555367">
                <a:moveTo>
                  <a:pt x="249071" y="199444"/>
                </a:moveTo>
                <a:cubicBezTo>
                  <a:pt x="267539" y="200613"/>
                  <a:pt x="283665" y="206190"/>
                  <a:pt x="297359" y="216084"/>
                </a:cubicBezTo>
                <a:cubicBezTo>
                  <a:pt x="331592" y="240550"/>
                  <a:pt x="348889" y="290561"/>
                  <a:pt x="348889" y="364318"/>
                </a:cubicBezTo>
                <a:lnTo>
                  <a:pt x="348889" y="538097"/>
                </a:lnTo>
                <a:cubicBezTo>
                  <a:pt x="348889" y="547812"/>
                  <a:pt x="340962" y="555367"/>
                  <a:pt x="331592" y="555367"/>
                </a:cubicBezTo>
                <a:cubicBezTo>
                  <a:pt x="321863" y="555367"/>
                  <a:pt x="314295" y="547812"/>
                  <a:pt x="314295" y="538097"/>
                </a:cubicBezTo>
                <a:lnTo>
                  <a:pt x="314295" y="364318"/>
                </a:lnTo>
                <a:cubicBezTo>
                  <a:pt x="314295" y="303154"/>
                  <a:pt x="301323" y="261778"/>
                  <a:pt x="277179" y="244508"/>
                </a:cubicBezTo>
                <a:cubicBezTo>
                  <a:pt x="259161" y="231195"/>
                  <a:pt x="232495" y="230476"/>
                  <a:pt x="197901" y="241989"/>
                </a:cubicBezTo>
                <a:cubicBezTo>
                  <a:pt x="188892" y="245227"/>
                  <a:pt x="178802" y="240190"/>
                  <a:pt x="175920" y="231195"/>
                </a:cubicBezTo>
                <a:cubicBezTo>
                  <a:pt x="173037" y="221841"/>
                  <a:pt x="177721" y="212126"/>
                  <a:pt x="186730" y="209248"/>
                </a:cubicBezTo>
                <a:cubicBezTo>
                  <a:pt x="209793" y="201513"/>
                  <a:pt x="230603" y="198274"/>
                  <a:pt x="249071" y="199444"/>
                </a:cubicBezTo>
                <a:close/>
                <a:moveTo>
                  <a:pt x="517105" y="199444"/>
                </a:moveTo>
                <a:cubicBezTo>
                  <a:pt x="535618" y="198274"/>
                  <a:pt x="556429" y="201513"/>
                  <a:pt x="579311" y="209248"/>
                </a:cubicBezTo>
                <a:cubicBezTo>
                  <a:pt x="588320" y="212126"/>
                  <a:pt x="593365" y="221841"/>
                  <a:pt x="590482" y="231195"/>
                </a:cubicBezTo>
                <a:cubicBezTo>
                  <a:pt x="587599" y="240190"/>
                  <a:pt x="577509" y="245227"/>
                  <a:pt x="568500" y="241989"/>
                </a:cubicBezTo>
                <a:cubicBezTo>
                  <a:pt x="533546" y="230476"/>
                  <a:pt x="506880" y="231195"/>
                  <a:pt x="488862" y="244508"/>
                </a:cubicBezTo>
                <a:cubicBezTo>
                  <a:pt x="464718" y="261778"/>
                  <a:pt x="452106" y="303154"/>
                  <a:pt x="452106" y="364318"/>
                </a:cubicBezTo>
                <a:lnTo>
                  <a:pt x="452106" y="537738"/>
                </a:lnTo>
                <a:cubicBezTo>
                  <a:pt x="452106" y="547812"/>
                  <a:pt x="444538" y="555367"/>
                  <a:pt x="434809" y="555367"/>
                </a:cubicBezTo>
                <a:cubicBezTo>
                  <a:pt x="425079" y="555367"/>
                  <a:pt x="417512" y="547812"/>
                  <a:pt x="417512" y="537738"/>
                </a:cubicBezTo>
                <a:lnTo>
                  <a:pt x="417512" y="364318"/>
                </a:lnTo>
                <a:cubicBezTo>
                  <a:pt x="417512" y="290561"/>
                  <a:pt x="434448" y="240550"/>
                  <a:pt x="468682" y="216084"/>
                </a:cubicBezTo>
                <a:cubicBezTo>
                  <a:pt x="482376" y="206190"/>
                  <a:pt x="498592" y="200613"/>
                  <a:pt x="517105" y="199444"/>
                </a:cubicBezTo>
                <a:close/>
                <a:moveTo>
                  <a:pt x="148554" y="1207"/>
                </a:moveTo>
                <a:cubicBezTo>
                  <a:pt x="185296" y="-3223"/>
                  <a:pt x="221330" y="8367"/>
                  <a:pt x="247242" y="33704"/>
                </a:cubicBezTo>
                <a:cubicBezTo>
                  <a:pt x="276753" y="62814"/>
                  <a:pt x="285390" y="104143"/>
                  <a:pt x="270275" y="141879"/>
                </a:cubicBezTo>
                <a:cubicBezTo>
                  <a:pt x="266676" y="150504"/>
                  <a:pt x="256599" y="154817"/>
                  <a:pt x="247962" y="151223"/>
                </a:cubicBezTo>
                <a:cubicBezTo>
                  <a:pt x="238964" y="147629"/>
                  <a:pt x="234646" y="137566"/>
                  <a:pt x="238245" y="128582"/>
                </a:cubicBezTo>
                <a:cubicBezTo>
                  <a:pt x="248322" y="104143"/>
                  <a:pt x="242203" y="77908"/>
                  <a:pt x="222770" y="58501"/>
                </a:cubicBezTo>
                <a:cubicBezTo>
                  <a:pt x="198297" y="34422"/>
                  <a:pt x="160869" y="27953"/>
                  <a:pt x="126680" y="42329"/>
                </a:cubicBezTo>
                <a:cubicBezTo>
                  <a:pt x="50744" y="82221"/>
                  <a:pt x="34909" y="144395"/>
                  <a:pt x="34909" y="225257"/>
                </a:cubicBezTo>
                <a:cubicBezTo>
                  <a:pt x="34909" y="306478"/>
                  <a:pt x="50744" y="368652"/>
                  <a:pt x="127760" y="409263"/>
                </a:cubicBezTo>
                <a:cubicBezTo>
                  <a:pt x="160509" y="422920"/>
                  <a:pt x="198297" y="416451"/>
                  <a:pt x="222770" y="392372"/>
                </a:cubicBezTo>
                <a:cubicBezTo>
                  <a:pt x="242203" y="372965"/>
                  <a:pt x="248322" y="346730"/>
                  <a:pt x="238245" y="321932"/>
                </a:cubicBezTo>
                <a:cubicBezTo>
                  <a:pt x="234646" y="313307"/>
                  <a:pt x="238964" y="303244"/>
                  <a:pt x="247962" y="299650"/>
                </a:cubicBezTo>
                <a:cubicBezTo>
                  <a:pt x="256599" y="296056"/>
                  <a:pt x="266676" y="300009"/>
                  <a:pt x="270275" y="308994"/>
                </a:cubicBezTo>
                <a:cubicBezTo>
                  <a:pt x="285390" y="346730"/>
                  <a:pt x="276753" y="388059"/>
                  <a:pt x="247242" y="417170"/>
                </a:cubicBezTo>
                <a:cubicBezTo>
                  <a:pt x="224929" y="439092"/>
                  <a:pt x="194698" y="450593"/>
                  <a:pt x="163388" y="450593"/>
                </a:cubicBezTo>
                <a:cubicBezTo>
                  <a:pt x="146474" y="450593"/>
                  <a:pt x="129559" y="447358"/>
                  <a:pt x="113364" y="440530"/>
                </a:cubicBezTo>
                <a:cubicBezTo>
                  <a:pt x="13675" y="388419"/>
                  <a:pt x="0" y="306119"/>
                  <a:pt x="0" y="225257"/>
                </a:cubicBezTo>
                <a:cubicBezTo>
                  <a:pt x="0" y="144395"/>
                  <a:pt x="13675" y="62455"/>
                  <a:pt x="111925" y="11062"/>
                </a:cubicBezTo>
                <a:cubicBezTo>
                  <a:pt x="123981" y="5941"/>
                  <a:pt x="136307" y="2684"/>
                  <a:pt x="148554" y="1207"/>
                </a:cubicBezTo>
                <a:close/>
                <a:moveTo>
                  <a:pt x="615963" y="853"/>
                </a:moveTo>
                <a:cubicBezTo>
                  <a:pt x="628036" y="2257"/>
                  <a:pt x="640115" y="5402"/>
                  <a:pt x="651811" y="10343"/>
                </a:cubicBezTo>
                <a:cubicBezTo>
                  <a:pt x="751500" y="62455"/>
                  <a:pt x="764815" y="144395"/>
                  <a:pt x="764815" y="225257"/>
                </a:cubicBezTo>
                <a:cubicBezTo>
                  <a:pt x="764815" y="306119"/>
                  <a:pt x="751500" y="388419"/>
                  <a:pt x="653250" y="439811"/>
                </a:cubicBezTo>
                <a:cubicBezTo>
                  <a:pt x="635976" y="446999"/>
                  <a:pt x="618341" y="450593"/>
                  <a:pt x="601427" y="450593"/>
                </a:cubicBezTo>
                <a:cubicBezTo>
                  <a:pt x="569757" y="450593"/>
                  <a:pt x="539886" y="439092"/>
                  <a:pt x="517933" y="417170"/>
                </a:cubicBezTo>
                <a:cubicBezTo>
                  <a:pt x="488422" y="388059"/>
                  <a:pt x="479425" y="346730"/>
                  <a:pt x="494540" y="308994"/>
                </a:cubicBezTo>
                <a:cubicBezTo>
                  <a:pt x="498139" y="300009"/>
                  <a:pt x="508216" y="296056"/>
                  <a:pt x="517213" y="299650"/>
                </a:cubicBezTo>
                <a:cubicBezTo>
                  <a:pt x="526211" y="303244"/>
                  <a:pt x="530169" y="313307"/>
                  <a:pt x="526570" y="321932"/>
                </a:cubicBezTo>
                <a:cubicBezTo>
                  <a:pt x="516853" y="346730"/>
                  <a:pt x="522612" y="372965"/>
                  <a:pt x="542405" y="392372"/>
                </a:cubicBezTo>
                <a:cubicBezTo>
                  <a:pt x="566518" y="416451"/>
                  <a:pt x="604666" y="422920"/>
                  <a:pt x="638495" y="408544"/>
                </a:cubicBezTo>
                <a:cubicBezTo>
                  <a:pt x="714431" y="368652"/>
                  <a:pt x="730266" y="306478"/>
                  <a:pt x="730266" y="225257"/>
                </a:cubicBezTo>
                <a:cubicBezTo>
                  <a:pt x="730266" y="144395"/>
                  <a:pt x="714431" y="82221"/>
                  <a:pt x="637415" y="41610"/>
                </a:cubicBezTo>
                <a:cubicBezTo>
                  <a:pt x="604666" y="27953"/>
                  <a:pt x="566518" y="34422"/>
                  <a:pt x="542405" y="58501"/>
                </a:cubicBezTo>
                <a:cubicBezTo>
                  <a:pt x="522612" y="77908"/>
                  <a:pt x="516853" y="104143"/>
                  <a:pt x="526570" y="128582"/>
                </a:cubicBezTo>
                <a:cubicBezTo>
                  <a:pt x="530169" y="137566"/>
                  <a:pt x="526211" y="147629"/>
                  <a:pt x="517213" y="151223"/>
                </a:cubicBezTo>
                <a:cubicBezTo>
                  <a:pt x="508216" y="154817"/>
                  <a:pt x="498139" y="150504"/>
                  <a:pt x="494540" y="141879"/>
                </a:cubicBezTo>
                <a:cubicBezTo>
                  <a:pt x="479425" y="104143"/>
                  <a:pt x="488422" y="62814"/>
                  <a:pt x="517933" y="33704"/>
                </a:cubicBezTo>
                <a:cubicBezTo>
                  <a:pt x="543575" y="8097"/>
                  <a:pt x="579744" y="-3358"/>
                  <a:pt x="615963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8" name="Shape 31130">
            <a:extLst>
              <a:ext uri="{FF2B5EF4-FFF2-40B4-BE49-F238E27FC236}">
                <a16:creationId xmlns:a16="http://schemas.microsoft.com/office/drawing/2014/main" id="{0C4AF316-41A9-D2F7-376C-7CA76E95F637}"/>
              </a:ext>
            </a:extLst>
          </p:cNvPr>
          <p:cNvSpPr/>
          <p:nvPr/>
        </p:nvSpPr>
        <p:spPr>
          <a:xfrm>
            <a:off x="3505609" y="2770744"/>
            <a:ext cx="468000" cy="468000"/>
          </a:xfrm>
          <a:prstGeom prst="ellipse">
            <a:avLst/>
          </a:prstGeom>
          <a:solidFill>
            <a:srgbClr val="73A79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9" name="Freeform 153">
            <a:extLst>
              <a:ext uri="{FF2B5EF4-FFF2-40B4-BE49-F238E27FC236}">
                <a16:creationId xmlns:a16="http://schemas.microsoft.com/office/drawing/2014/main" id="{BF4D34EC-FC7D-F130-D0F8-B5D45AC46ECD}"/>
              </a:ext>
            </a:extLst>
          </p:cNvPr>
          <p:cNvSpPr>
            <a:spLocks noEditPoints="1"/>
          </p:cNvSpPr>
          <p:nvPr/>
        </p:nvSpPr>
        <p:spPr bwMode="auto">
          <a:xfrm rot="3195071">
            <a:off x="3657952" y="2816616"/>
            <a:ext cx="180000" cy="360000"/>
          </a:xfrm>
          <a:custGeom>
            <a:avLst/>
            <a:gdLst>
              <a:gd name="T0" fmla="*/ 0 w 118"/>
              <a:gd name="T1" fmla="*/ 59 h 119"/>
              <a:gd name="T2" fmla="*/ 118 w 118"/>
              <a:gd name="T3" fmla="*/ 59 h 119"/>
              <a:gd name="T4" fmla="*/ 111 w 118"/>
              <a:gd name="T5" fmla="*/ 57 h 119"/>
              <a:gd name="T6" fmla="*/ 83 w 118"/>
              <a:gd name="T7" fmla="*/ 33 h 119"/>
              <a:gd name="T8" fmla="*/ 111 w 118"/>
              <a:gd name="T9" fmla="*/ 57 h 119"/>
              <a:gd name="T10" fmla="*/ 41 w 118"/>
              <a:gd name="T11" fmla="*/ 91 h 119"/>
              <a:gd name="T12" fmla="*/ 57 w 118"/>
              <a:gd name="T13" fmla="*/ 111 h 119"/>
              <a:gd name="T14" fmla="*/ 61 w 118"/>
              <a:gd name="T15" fmla="*/ 8 h 119"/>
              <a:gd name="T16" fmla="*/ 61 w 118"/>
              <a:gd name="T17" fmla="*/ 34 h 119"/>
              <a:gd name="T18" fmla="*/ 61 w 118"/>
              <a:gd name="T19" fmla="*/ 8 h 119"/>
              <a:gd name="T20" fmla="*/ 95 w 118"/>
              <a:gd name="T21" fmla="*/ 22 h 119"/>
              <a:gd name="T22" fmla="*/ 67 w 118"/>
              <a:gd name="T23" fmla="*/ 8 h 119"/>
              <a:gd name="T24" fmla="*/ 57 w 118"/>
              <a:gd name="T25" fmla="*/ 34 h 119"/>
              <a:gd name="T26" fmla="*/ 57 w 118"/>
              <a:gd name="T27" fmla="*/ 8 h 119"/>
              <a:gd name="T28" fmla="*/ 36 w 118"/>
              <a:gd name="T29" fmla="*/ 30 h 119"/>
              <a:gd name="T30" fmla="*/ 50 w 118"/>
              <a:gd name="T31" fmla="*/ 8 h 119"/>
              <a:gd name="T32" fmla="*/ 38 w 118"/>
              <a:gd name="T33" fmla="*/ 35 h 119"/>
              <a:gd name="T34" fmla="*/ 57 w 118"/>
              <a:gd name="T35" fmla="*/ 57 h 119"/>
              <a:gd name="T36" fmla="*/ 38 w 118"/>
              <a:gd name="T37" fmla="*/ 35 h 119"/>
              <a:gd name="T38" fmla="*/ 57 w 118"/>
              <a:gd name="T39" fmla="*/ 84 h 119"/>
              <a:gd name="T40" fmla="*/ 34 w 118"/>
              <a:gd name="T41" fmla="*/ 61 h 119"/>
              <a:gd name="T42" fmla="*/ 50 w 118"/>
              <a:gd name="T43" fmla="*/ 110 h 119"/>
              <a:gd name="T44" fmla="*/ 38 w 118"/>
              <a:gd name="T45" fmla="*/ 92 h 119"/>
              <a:gd name="T46" fmla="*/ 61 w 118"/>
              <a:gd name="T47" fmla="*/ 111 h 119"/>
              <a:gd name="T48" fmla="*/ 77 w 118"/>
              <a:gd name="T49" fmla="*/ 91 h 119"/>
              <a:gd name="T50" fmla="*/ 61 w 118"/>
              <a:gd name="T51" fmla="*/ 111 h 119"/>
              <a:gd name="T52" fmla="*/ 93 w 118"/>
              <a:gd name="T53" fmla="*/ 99 h 119"/>
              <a:gd name="T54" fmla="*/ 80 w 118"/>
              <a:gd name="T55" fmla="*/ 92 h 119"/>
              <a:gd name="T56" fmla="*/ 61 w 118"/>
              <a:gd name="T57" fmla="*/ 84 h 119"/>
              <a:gd name="T58" fmla="*/ 84 w 118"/>
              <a:gd name="T59" fmla="*/ 61 h 119"/>
              <a:gd name="T60" fmla="*/ 61 w 118"/>
              <a:gd name="T61" fmla="*/ 57 h 119"/>
              <a:gd name="T62" fmla="*/ 80 w 118"/>
              <a:gd name="T63" fmla="*/ 35 h 119"/>
              <a:gd name="T64" fmla="*/ 61 w 118"/>
              <a:gd name="T65" fmla="*/ 57 h 119"/>
              <a:gd name="T66" fmla="*/ 35 w 118"/>
              <a:gd name="T67" fmla="*/ 33 h 119"/>
              <a:gd name="T68" fmla="*/ 7 w 118"/>
              <a:gd name="T69" fmla="*/ 57 h 119"/>
              <a:gd name="T70" fmla="*/ 7 w 118"/>
              <a:gd name="T71" fmla="*/ 61 h 119"/>
              <a:gd name="T72" fmla="*/ 36 w 118"/>
              <a:gd name="T73" fmla="*/ 89 h 119"/>
              <a:gd name="T74" fmla="*/ 7 w 118"/>
              <a:gd name="T75" fmla="*/ 61 h 119"/>
              <a:gd name="T76" fmla="*/ 82 w 118"/>
              <a:gd name="T77" fmla="*/ 89 h 119"/>
              <a:gd name="T78" fmla="*/ 111 w 118"/>
              <a:gd name="T79" fmla="*/ 61 h 119"/>
              <a:gd name="T80" fmla="*/ 95 w 118"/>
              <a:gd name="T81" fmla="*/ 9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8" h="119">
                <a:moveTo>
                  <a:pt x="59" y="0"/>
                </a:moveTo>
                <a:cubicBezTo>
                  <a:pt x="26" y="0"/>
                  <a:pt x="0" y="27"/>
                  <a:pt x="0" y="59"/>
                </a:cubicBezTo>
                <a:cubicBezTo>
                  <a:pt x="0" y="92"/>
                  <a:pt x="26" y="119"/>
                  <a:pt x="59" y="119"/>
                </a:cubicBezTo>
                <a:cubicBezTo>
                  <a:pt x="92" y="119"/>
                  <a:pt x="118" y="92"/>
                  <a:pt x="118" y="59"/>
                </a:cubicBezTo>
                <a:cubicBezTo>
                  <a:pt x="118" y="27"/>
                  <a:pt x="92" y="0"/>
                  <a:pt x="59" y="0"/>
                </a:cubicBezTo>
                <a:close/>
                <a:moveTo>
                  <a:pt x="111" y="57"/>
                </a:moveTo>
                <a:cubicBezTo>
                  <a:pt x="88" y="57"/>
                  <a:pt x="88" y="57"/>
                  <a:pt x="88" y="57"/>
                </a:cubicBezTo>
                <a:cubicBezTo>
                  <a:pt x="87" y="49"/>
                  <a:pt x="86" y="41"/>
                  <a:pt x="83" y="33"/>
                </a:cubicBezTo>
                <a:cubicBezTo>
                  <a:pt x="88" y="31"/>
                  <a:pt x="93" y="28"/>
                  <a:pt x="98" y="25"/>
                </a:cubicBezTo>
                <a:cubicBezTo>
                  <a:pt x="105" y="34"/>
                  <a:pt x="110" y="45"/>
                  <a:pt x="111" y="57"/>
                </a:cubicBezTo>
                <a:close/>
                <a:moveTo>
                  <a:pt x="57" y="111"/>
                </a:moveTo>
                <a:cubicBezTo>
                  <a:pt x="50" y="106"/>
                  <a:pt x="45" y="99"/>
                  <a:pt x="41" y="91"/>
                </a:cubicBezTo>
                <a:cubicBezTo>
                  <a:pt x="46" y="89"/>
                  <a:pt x="52" y="88"/>
                  <a:pt x="57" y="88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7" y="111"/>
                  <a:pt x="57" y="111"/>
                  <a:pt x="57" y="111"/>
                </a:cubicBezTo>
                <a:close/>
                <a:moveTo>
                  <a:pt x="61" y="8"/>
                </a:moveTo>
                <a:cubicBezTo>
                  <a:pt x="68" y="14"/>
                  <a:pt x="74" y="22"/>
                  <a:pt x="78" y="31"/>
                </a:cubicBezTo>
                <a:cubicBezTo>
                  <a:pt x="73" y="33"/>
                  <a:pt x="67" y="34"/>
                  <a:pt x="61" y="34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8"/>
                  <a:pt x="61" y="8"/>
                  <a:pt x="61" y="8"/>
                </a:cubicBezTo>
                <a:close/>
                <a:moveTo>
                  <a:pt x="67" y="8"/>
                </a:moveTo>
                <a:cubicBezTo>
                  <a:pt x="78" y="10"/>
                  <a:pt x="88" y="15"/>
                  <a:pt x="95" y="22"/>
                </a:cubicBezTo>
                <a:cubicBezTo>
                  <a:pt x="91" y="25"/>
                  <a:pt x="87" y="28"/>
                  <a:pt x="82" y="30"/>
                </a:cubicBezTo>
                <a:cubicBezTo>
                  <a:pt x="78" y="22"/>
                  <a:pt x="73" y="14"/>
                  <a:pt x="67" y="8"/>
                </a:cubicBezTo>
                <a:close/>
                <a:moveTo>
                  <a:pt x="57" y="8"/>
                </a:moveTo>
                <a:cubicBezTo>
                  <a:pt x="57" y="34"/>
                  <a:pt x="57" y="34"/>
                  <a:pt x="57" y="34"/>
                </a:cubicBezTo>
                <a:cubicBezTo>
                  <a:pt x="51" y="34"/>
                  <a:pt x="45" y="33"/>
                  <a:pt x="40" y="31"/>
                </a:cubicBezTo>
                <a:cubicBezTo>
                  <a:pt x="44" y="22"/>
                  <a:pt x="50" y="14"/>
                  <a:pt x="57" y="8"/>
                </a:cubicBezTo>
                <a:cubicBezTo>
                  <a:pt x="57" y="8"/>
                  <a:pt x="57" y="8"/>
                  <a:pt x="57" y="8"/>
                </a:cubicBezTo>
                <a:close/>
                <a:moveTo>
                  <a:pt x="36" y="30"/>
                </a:moveTo>
                <a:cubicBezTo>
                  <a:pt x="31" y="28"/>
                  <a:pt x="27" y="25"/>
                  <a:pt x="23" y="22"/>
                </a:cubicBezTo>
                <a:cubicBezTo>
                  <a:pt x="30" y="15"/>
                  <a:pt x="40" y="10"/>
                  <a:pt x="50" y="8"/>
                </a:cubicBezTo>
                <a:cubicBezTo>
                  <a:pt x="45" y="14"/>
                  <a:pt x="40" y="22"/>
                  <a:pt x="36" y="30"/>
                </a:cubicBezTo>
                <a:close/>
                <a:moveTo>
                  <a:pt x="38" y="35"/>
                </a:moveTo>
                <a:cubicBezTo>
                  <a:pt x="44" y="37"/>
                  <a:pt x="50" y="38"/>
                  <a:pt x="57" y="38"/>
                </a:cubicBezTo>
                <a:cubicBezTo>
                  <a:pt x="57" y="57"/>
                  <a:pt x="57" y="57"/>
                  <a:pt x="57" y="57"/>
                </a:cubicBezTo>
                <a:cubicBezTo>
                  <a:pt x="34" y="57"/>
                  <a:pt x="34" y="57"/>
                  <a:pt x="34" y="57"/>
                </a:cubicBezTo>
                <a:cubicBezTo>
                  <a:pt x="34" y="49"/>
                  <a:pt x="36" y="42"/>
                  <a:pt x="38" y="35"/>
                </a:cubicBezTo>
                <a:close/>
                <a:moveTo>
                  <a:pt x="57" y="61"/>
                </a:moveTo>
                <a:cubicBezTo>
                  <a:pt x="57" y="84"/>
                  <a:pt x="57" y="84"/>
                  <a:pt x="57" y="84"/>
                </a:cubicBezTo>
                <a:cubicBezTo>
                  <a:pt x="51" y="85"/>
                  <a:pt x="45" y="86"/>
                  <a:pt x="40" y="87"/>
                </a:cubicBezTo>
                <a:cubicBezTo>
                  <a:pt x="36" y="79"/>
                  <a:pt x="34" y="71"/>
                  <a:pt x="34" y="61"/>
                </a:cubicBezTo>
                <a:lnTo>
                  <a:pt x="57" y="61"/>
                </a:lnTo>
                <a:close/>
                <a:moveTo>
                  <a:pt x="50" y="110"/>
                </a:moveTo>
                <a:cubicBezTo>
                  <a:pt x="41" y="109"/>
                  <a:pt x="32" y="105"/>
                  <a:pt x="25" y="99"/>
                </a:cubicBezTo>
                <a:cubicBezTo>
                  <a:pt x="29" y="96"/>
                  <a:pt x="33" y="94"/>
                  <a:pt x="38" y="92"/>
                </a:cubicBezTo>
                <a:cubicBezTo>
                  <a:pt x="41" y="99"/>
                  <a:pt x="45" y="105"/>
                  <a:pt x="50" y="110"/>
                </a:cubicBezTo>
                <a:close/>
                <a:moveTo>
                  <a:pt x="61" y="111"/>
                </a:moveTo>
                <a:cubicBezTo>
                  <a:pt x="61" y="88"/>
                  <a:pt x="61" y="88"/>
                  <a:pt x="61" y="88"/>
                </a:cubicBezTo>
                <a:cubicBezTo>
                  <a:pt x="66" y="88"/>
                  <a:pt x="72" y="89"/>
                  <a:pt x="77" y="91"/>
                </a:cubicBezTo>
                <a:cubicBezTo>
                  <a:pt x="73" y="99"/>
                  <a:pt x="67" y="106"/>
                  <a:pt x="61" y="111"/>
                </a:cubicBezTo>
                <a:cubicBezTo>
                  <a:pt x="61" y="111"/>
                  <a:pt x="61" y="111"/>
                  <a:pt x="61" y="111"/>
                </a:cubicBezTo>
                <a:close/>
                <a:moveTo>
                  <a:pt x="80" y="92"/>
                </a:moveTo>
                <a:cubicBezTo>
                  <a:pt x="85" y="94"/>
                  <a:pt x="89" y="96"/>
                  <a:pt x="93" y="99"/>
                </a:cubicBezTo>
                <a:cubicBezTo>
                  <a:pt x="86" y="105"/>
                  <a:pt x="77" y="109"/>
                  <a:pt x="67" y="110"/>
                </a:cubicBezTo>
                <a:cubicBezTo>
                  <a:pt x="73" y="105"/>
                  <a:pt x="77" y="99"/>
                  <a:pt x="80" y="92"/>
                </a:cubicBezTo>
                <a:close/>
                <a:moveTo>
                  <a:pt x="78" y="87"/>
                </a:moveTo>
                <a:cubicBezTo>
                  <a:pt x="73" y="86"/>
                  <a:pt x="67" y="85"/>
                  <a:pt x="61" y="84"/>
                </a:cubicBezTo>
                <a:cubicBezTo>
                  <a:pt x="61" y="61"/>
                  <a:pt x="61" y="61"/>
                  <a:pt x="61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84" y="71"/>
                  <a:pt x="82" y="79"/>
                  <a:pt x="78" y="87"/>
                </a:cubicBezTo>
                <a:close/>
                <a:moveTo>
                  <a:pt x="61" y="57"/>
                </a:moveTo>
                <a:cubicBezTo>
                  <a:pt x="61" y="38"/>
                  <a:pt x="61" y="38"/>
                  <a:pt x="61" y="38"/>
                </a:cubicBezTo>
                <a:cubicBezTo>
                  <a:pt x="67" y="38"/>
                  <a:pt x="74" y="37"/>
                  <a:pt x="80" y="35"/>
                </a:cubicBezTo>
                <a:cubicBezTo>
                  <a:pt x="82" y="42"/>
                  <a:pt x="84" y="49"/>
                  <a:pt x="84" y="57"/>
                </a:cubicBezTo>
                <a:lnTo>
                  <a:pt x="61" y="57"/>
                </a:lnTo>
                <a:close/>
                <a:moveTo>
                  <a:pt x="20" y="25"/>
                </a:moveTo>
                <a:cubicBezTo>
                  <a:pt x="25" y="28"/>
                  <a:pt x="30" y="31"/>
                  <a:pt x="35" y="33"/>
                </a:cubicBezTo>
                <a:cubicBezTo>
                  <a:pt x="32" y="41"/>
                  <a:pt x="30" y="49"/>
                  <a:pt x="30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8" y="45"/>
                  <a:pt x="13" y="34"/>
                  <a:pt x="20" y="25"/>
                </a:cubicBezTo>
                <a:close/>
                <a:moveTo>
                  <a:pt x="7" y="61"/>
                </a:moveTo>
                <a:cubicBezTo>
                  <a:pt x="30" y="61"/>
                  <a:pt x="30" y="61"/>
                  <a:pt x="30" y="61"/>
                </a:cubicBezTo>
                <a:cubicBezTo>
                  <a:pt x="31" y="71"/>
                  <a:pt x="33" y="80"/>
                  <a:pt x="36" y="89"/>
                </a:cubicBezTo>
                <a:cubicBezTo>
                  <a:pt x="31" y="91"/>
                  <a:pt x="27" y="93"/>
                  <a:pt x="22" y="96"/>
                </a:cubicBezTo>
                <a:cubicBezTo>
                  <a:pt x="13" y="87"/>
                  <a:pt x="8" y="75"/>
                  <a:pt x="7" y="61"/>
                </a:cubicBezTo>
                <a:close/>
                <a:moveTo>
                  <a:pt x="95" y="96"/>
                </a:moveTo>
                <a:cubicBezTo>
                  <a:pt x="91" y="93"/>
                  <a:pt x="87" y="91"/>
                  <a:pt x="82" y="89"/>
                </a:cubicBezTo>
                <a:cubicBezTo>
                  <a:pt x="85" y="80"/>
                  <a:pt x="87" y="71"/>
                  <a:pt x="88" y="61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75"/>
                  <a:pt x="104" y="87"/>
                  <a:pt x="95" y="96"/>
                </a:cubicBezTo>
                <a:close/>
                <a:moveTo>
                  <a:pt x="95" y="96"/>
                </a:moveTo>
                <a:cubicBezTo>
                  <a:pt x="95" y="96"/>
                  <a:pt x="95" y="96"/>
                  <a:pt x="95" y="9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20" name="Shape 31130">
            <a:extLst>
              <a:ext uri="{FF2B5EF4-FFF2-40B4-BE49-F238E27FC236}">
                <a16:creationId xmlns:a16="http://schemas.microsoft.com/office/drawing/2014/main" id="{72D84FF2-2AFC-1183-8289-F238BF01C0C1}"/>
              </a:ext>
            </a:extLst>
          </p:cNvPr>
          <p:cNvSpPr/>
          <p:nvPr/>
        </p:nvSpPr>
        <p:spPr>
          <a:xfrm>
            <a:off x="5318806" y="2793030"/>
            <a:ext cx="468000" cy="468000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78F9A410-F8A2-6BA6-9D24-AA0A15BC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478" y="2844780"/>
            <a:ext cx="286655" cy="338106"/>
          </a:xfrm>
          <a:custGeom>
            <a:avLst/>
            <a:gdLst>
              <a:gd name="T0" fmla="*/ 1031 w 1720"/>
              <a:gd name="T1" fmla="*/ 1622 h 2029"/>
              <a:gd name="T2" fmla="*/ 1021 w 1720"/>
              <a:gd name="T3" fmla="*/ 1555 h 2029"/>
              <a:gd name="T4" fmla="*/ 730 w 1720"/>
              <a:gd name="T5" fmla="*/ 1649 h 2029"/>
              <a:gd name="T6" fmla="*/ 663 w 1720"/>
              <a:gd name="T7" fmla="*/ 1663 h 2029"/>
              <a:gd name="T8" fmla="*/ 799 w 1720"/>
              <a:gd name="T9" fmla="*/ 1925 h 2029"/>
              <a:gd name="T10" fmla="*/ 169 w 1720"/>
              <a:gd name="T11" fmla="*/ 1286 h 2029"/>
              <a:gd name="T12" fmla="*/ 380 w 1720"/>
              <a:gd name="T13" fmla="*/ 1241 h 2029"/>
              <a:gd name="T14" fmla="*/ 414 w 1720"/>
              <a:gd name="T15" fmla="*/ 1255 h 2029"/>
              <a:gd name="T16" fmla="*/ 448 w 1720"/>
              <a:gd name="T17" fmla="*/ 1173 h 2029"/>
              <a:gd name="T18" fmla="*/ 448 w 1720"/>
              <a:gd name="T19" fmla="*/ 855 h 2029"/>
              <a:gd name="T20" fmla="*/ 448 w 1720"/>
              <a:gd name="T21" fmla="*/ 787 h 2029"/>
              <a:gd name="T22" fmla="*/ 283 w 1720"/>
              <a:gd name="T23" fmla="*/ 883 h 2029"/>
              <a:gd name="T24" fmla="*/ 116 w 1720"/>
              <a:gd name="T25" fmla="*/ 1063 h 2029"/>
              <a:gd name="T26" fmla="*/ 218 w 1720"/>
              <a:gd name="T27" fmla="*/ 734 h 2029"/>
              <a:gd name="T28" fmla="*/ 799 w 1720"/>
              <a:gd name="T29" fmla="*/ 664 h 2029"/>
              <a:gd name="T30" fmla="*/ 678 w 1720"/>
              <a:gd name="T31" fmla="*/ 1069 h 2029"/>
              <a:gd name="T32" fmla="*/ 573 w 1720"/>
              <a:gd name="T33" fmla="*/ 1366 h 2029"/>
              <a:gd name="T34" fmla="*/ 573 w 1720"/>
              <a:gd name="T35" fmla="*/ 1434 h 2029"/>
              <a:gd name="T36" fmla="*/ 641 w 1720"/>
              <a:gd name="T37" fmla="*/ 1434 h 2029"/>
              <a:gd name="T38" fmla="*/ 751 w 1720"/>
              <a:gd name="T39" fmla="*/ 1304 h 2029"/>
              <a:gd name="T40" fmla="*/ 912 w 1720"/>
              <a:gd name="T41" fmla="*/ 1181 h 2029"/>
              <a:gd name="T42" fmla="*/ 993 w 1720"/>
              <a:gd name="T43" fmla="*/ 1352 h 2029"/>
              <a:gd name="T44" fmla="*/ 1004 w 1720"/>
              <a:gd name="T45" fmla="*/ 1350 h 2029"/>
              <a:gd name="T46" fmla="*/ 1105 w 1720"/>
              <a:gd name="T47" fmla="*/ 1156 h 2029"/>
              <a:gd name="T48" fmla="*/ 1134 w 1720"/>
              <a:gd name="T49" fmla="*/ 1094 h 2029"/>
              <a:gd name="T50" fmla="*/ 897 w 1720"/>
              <a:gd name="T51" fmla="*/ 1006 h 2029"/>
              <a:gd name="T52" fmla="*/ 1478 w 1720"/>
              <a:gd name="T53" fmla="*/ 734 h 2029"/>
              <a:gd name="T54" fmla="*/ 1427 w 1720"/>
              <a:gd name="T55" fmla="*/ 1089 h 2029"/>
              <a:gd name="T56" fmla="*/ 1413 w 1720"/>
              <a:gd name="T57" fmla="*/ 883 h 2029"/>
              <a:gd name="T58" fmla="*/ 1248 w 1720"/>
              <a:gd name="T59" fmla="*/ 787 h 2029"/>
              <a:gd name="T60" fmla="*/ 1331 w 1720"/>
              <a:gd name="T61" fmla="*/ 937 h 2029"/>
              <a:gd name="T62" fmla="*/ 1239 w 1720"/>
              <a:gd name="T63" fmla="*/ 1282 h 2029"/>
              <a:gd name="T64" fmla="*/ 1282 w 1720"/>
              <a:gd name="T65" fmla="*/ 1352 h 2029"/>
              <a:gd name="T66" fmla="*/ 1393 w 1720"/>
              <a:gd name="T67" fmla="*/ 1189 h 2029"/>
              <a:gd name="T68" fmla="*/ 897 w 1720"/>
              <a:gd name="T69" fmla="*/ 1925 h 2029"/>
              <a:gd name="T70" fmla="*/ 462 w 1720"/>
              <a:gd name="T71" fmla="*/ 97 h 2029"/>
              <a:gd name="T72" fmla="*/ 404 w 1720"/>
              <a:gd name="T73" fmla="*/ 311 h 2029"/>
              <a:gd name="T74" fmla="*/ 349 w 1720"/>
              <a:gd name="T75" fmla="*/ 547 h 2029"/>
              <a:gd name="T76" fmla="*/ 266 w 1720"/>
              <a:gd name="T77" fmla="*/ 357 h 2029"/>
              <a:gd name="T78" fmla="*/ 1019 w 1720"/>
              <a:gd name="T79" fmla="*/ 353 h 2029"/>
              <a:gd name="T80" fmla="*/ 1427 w 1720"/>
              <a:gd name="T81" fmla="*/ 579 h 2029"/>
              <a:gd name="T82" fmla="*/ 848 w 1720"/>
              <a:gd name="T83" fmla="*/ 578 h 2029"/>
              <a:gd name="T84" fmla="*/ 480 w 1720"/>
              <a:gd name="T85" fmla="*/ 370 h 2029"/>
              <a:gd name="T86" fmla="*/ 703 w 1720"/>
              <a:gd name="T87" fmla="*/ 291 h 2029"/>
              <a:gd name="T88" fmla="*/ 1322 w 1720"/>
              <a:gd name="T89" fmla="*/ 166 h 2029"/>
              <a:gd name="T90" fmla="*/ 1182 w 1720"/>
              <a:gd name="T91" fmla="*/ 309 h 2029"/>
              <a:gd name="T92" fmla="*/ 1248 w 1720"/>
              <a:gd name="T93" fmla="*/ 117 h 2029"/>
              <a:gd name="T94" fmla="*/ 1523 w 1720"/>
              <a:gd name="T95" fmla="*/ 646 h 2029"/>
              <a:gd name="T96" fmla="*/ 1475 w 1720"/>
              <a:gd name="T97" fmla="*/ 339 h 2029"/>
              <a:gd name="T98" fmla="*/ 1316 w 1720"/>
              <a:gd name="T99" fmla="*/ 332 h 2029"/>
              <a:gd name="T100" fmla="*/ 1406 w 1720"/>
              <a:gd name="T101" fmla="*/ 106 h 2029"/>
              <a:gd name="T102" fmla="*/ 1221 w 1720"/>
              <a:gd name="T103" fmla="*/ 3 h 2029"/>
              <a:gd name="T104" fmla="*/ 1191 w 1720"/>
              <a:gd name="T105" fmla="*/ 28 h 2029"/>
              <a:gd name="T106" fmla="*/ 703 w 1720"/>
              <a:gd name="T107" fmla="*/ 194 h 2029"/>
              <a:gd name="T108" fmla="*/ 603 w 1720"/>
              <a:gd name="T109" fmla="*/ 202 h 2029"/>
              <a:gd name="T110" fmla="*/ 511 w 1720"/>
              <a:gd name="T111" fmla="*/ 1 h 2029"/>
              <a:gd name="T112" fmla="*/ 283 w 1720"/>
              <a:gd name="T113" fmla="*/ 15 h 2029"/>
              <a:gd name="T114" fmla="*/ 169 w 1720"/>
              <a:gd name="T115" fmla="*/ 354 h 2029"/>
              <a:gd name="T116" fmla="*/ 49 w 1720"/>
              <a:gd name="T117" fmla="*/ 834 h 2029"/>
              <a:gd name="T118" fmla="*/ 79 w 1720"/>
              <a:gd name="T119" fmla="*/ 1322 h 2029"/>
              <a:gd name="T120" fmla="*/ 1617 w 1720"/>
              <a:gd name="T121" fmla="*/ 1322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20" h="2029">
                <a:moveTo>
                  <a:pt x="897" y="1925"/>
                </a:moveTo>
                <a:lnTo>
                  <a:pt x="897" y="1802"/>
                </a:lnTo>
                <a:lnTo>
                  <a:pt x="1031" y="1622"/>
                </a:lnTo>
                <a:lnTo>
                  <a:pt x="1031" y="1622"/>
                </a:lnTo>
                <a:cubicBezTo>
                  <a:pt x="1047" y="1601"/>
                  <a:pt x="1043" y="1571"/>
                  <a:pt x="1021" y="1555"/>
                </a:cubicBezTo>
                <a:lnTo>
                  <a:pt x="1021" y="1555"/>
                </a:lnTo>
                <a:cubicBezTo>
                  <a:pt x="1000" y="1539"/>
                  <a:pt x="970" y="1543"/>
                  <a:pt x="954" y="1564"/>
                </a:cubicBezTo>
                <a:lnTo>
                  <a:pt x="837" y="1720"/>
                </a:lnTo>
                <a:lnTo>
                  <a:pt x="730" y="1649"/>
                </a:lnTo>
                <a:lnTo>
                  <a:pt x="730" y="1649"/>
                </a:lnTo>
                <a:cubicBezTo>
                  <a:pt x="708" y="1635"/>
                  <a:pt x="678" y="1641"/>
                  <a:pt x="663" y="1663"/>
                </a:cubicBezTo>
                <a:lnTo>
                  <a:pt x="663" y="1663"/>
                </a:lnTo>
                <a:cubicBezTo>
                  <a:pt x="648" y="1685"/>
                  <a:pt x="655" y="1715"/>
                  <a:pt x="677" y="1730"/>
                </a:cubicBezTo>
                <a:lnTo>
                  <a:pt x="799" y="1812"/>
                </a:lnTo>
                <a:lnTo>
                  <a:pt x="799" y="1925"/>
                </a:lnTo>
                <a:lnTo>
                  <a:pt x="799" y="1925"/>
                </a:lnTo>
                <a:cubicBezTo>
                  <a:pt x="583" y="1879"/>
                  <a:pt x="274" y="1547"/>
                  <a:pt x="169" y="1286"/>
                </a:cubicBezTo>
                <a:lnTo>
                  <a:pt x="169" y="1286"/>
                </a:lnTo>
                <a:cubicBezTo>
                  <a:pt x="152" y="1243"/>
                  <a:pt x="140" y="1201"/>
                  <a:pt x="131" y="1159"/>
                </a:cubicBezTo>
                <a:lnTo>
                  <a:pt x="297" y="1159"/>
                </a:lnTo>
                <a:lnTo>
                  <a:pt x="380" y="1241"/>
                </a:lnTo>
                <a:lnTo>
                  <a:pt x="380" y="1241"/>
                </a:lnTo>
                <a:cubicBezTo>
                  <a:pt x="389" y="1250"/>
                  <a:pt x="401" y="1255"/>
                  <a:pt x="414" y="1255"/>
                </a:cubicBezTo>
                <a:lnTo>
                  <a:pt x="414" y="1255"/>
                </a:lnTo>
                <a:cubicBezTo>
                  <a:pt x="426" y="1255"/>
                  <a:pt x="438" y="1250"/>
                  <a:pt x="448" y="1241"/>
                </a:cubicBezTo>
                <a:lnTo>
                  <a:pt x="448" y="1241"/>
                </a:lnTo>
                <a:cubicBezTo>
                  <a:pt x="467" y="1222"/>
                  <a:pt x="467" y="1192"/>
                  <a:pt x="448" y="1173"/>
                </a:cubicBezTo>
                <a:lnTo>
                  <a:pt x="365" y="1091"/>
                </a:lnTo>
                <a:lnTo>
                  <a:pt x="365" y="937"/>
                </a:lnTo>
                <a:lnTo>
                  <a:pt x="448" y="855"/>
                </a:lnTo>
                <a:lnTo>
                  <a:pt x="448" y="855"/>
                </a:lnTo>
                <a:cubicBezTo>
                  <a:pt x="467" y="836"/>
                  <a:pt x="467" y="806"/>
                  <a:pt x="448" y="787"/>
                </a:cubicBezTo>
                <a:lnTo>
                  <a:pt x="448" y="787"/>
                </a:lnTo>
                <a:cubicBezTo>
                  <a:pt x="429" y="768"/>
                  <a:pt x="398" y="768"/>
                  <a:pt x="380" y="787"/>
                </a:cubicBezTo>
                <a:lnTo>
                  <a:pt x="283" y="883"/>
                </a:lnTo>
                <a:lnTo>
                  <a:pt x="283" y="883"/>
                </a:lnTo>
                <a:cubicBezTo>
                  <a:pt x="274" y="893"/>
                  <a:pt x="269" y="905"/>
                  <a:pt x="269" y="917"/>
                </a:cubicBezTo>
                <a:lnTo>
                  <a:pt x="269" y="1063"/>
                </a:lnTo>
                <a:lnTo>
                  <a:pt x="116" y="1063"/>
                </a:lnTo>
                <a:lnTo>
                  <a:pt x="116" y="1063"/>
                </a:lnTo>
                <a:cubicBezTo>
                  <a:pt x="107" y="931"/>
                  <a:pt x="140" y="815"/>
                  <a:pt x="218" y="734"/>
                </a:cubicBezTo>
                <a:lnTo>
                  <a:pt x="218" y="734"/>
                </a:lnTo>
                <a:cubicBezTo>
                  <a:pt x="291" y="657"/>
                  <a:pt x="400" y="617"/>
                  <a:pt x="532" y="617"/>
                </a:cubicBezTo>
                <a:lnTo>
                  <a:pt x="532" y="617"/>
                </a:lnTo>
                <a:cubicBezTo>
                  <a:pt x="613" y="617"/>
                  <a:pt x="704" y="633"/>
                  <a:pt x="799" y="664"/>
                </a:cubicBezTo>
                <a:lnTo>
                  <a:pt x="799" y="995"/>
                </a:lnTo>
                <a:lnTo>
                  <a:pt x="678" y="1069"/>
                </a:lnTo>
                <a:lnTo>
                  <a:pt x="678" y="1069"/>
                </a:lnTo>
                <a:cubicBezTo>
                  <a:pt x="664" y="1078"/>
                  <a:pt x="655" y="1094"/>
                  <a:pt x="655" y="1111"/>
                </a:cubicBezTo>
                <a:lnTo>
                  <a:pt x="655" y="1284"/>
                </a:lnTo>
                <a:lnTo>
                  <a:pt x="573" y="1366"/>
                </a:lnTo>
                <a:lnTo>
                  <a:pt x="573" y="1366"/>
                </a:lnTo>
                <a:cubicBezTo>
                  <a:pt x="554" y="1385"/>
                  <a:pt x="554" y="1416"/>
                  <a:pt x="573" y="1434"/>
                </a:cubicBezTo>
                <a:lnTo>
                  <a:pt x="573" y="1434"/>
                </a:lnTo>
                <a:cubicBezTo>
                  <a:pt x="582" y="1444"/>
                  <a:pt x="595" y="1449"/>
                  <a:pt x="607" y="1449"/>
                </a:cubicBezTo>
                <a:lnTo>
                  <a:pt x="607" y="1449"/>
                </a:lnTo>
                <a:cubicBezTo>
                  <a:pt x="619" y="1449"/>
                  <a:pt x="632" y="1444"/>
                  <a:pt x="641" y="1434"/>
                </a:cubicBezTo>
                <a:lnTo>
                  <a:pt x="737" y="1338"/>
                </a:lnTo>
                <a:lnTo>
                  <a:pt x="737" y="1338"/>
                </a:lnTo>
                <a:cubicBezTo>
                  <a:pt x="747" y="1329"/>
                  <a:pt x="751" y="1316"/>
                  <a:pt x="751" y="1304"/>
                </a:cubicBezTo>
                <a:lnTo>
                  <a:pt x="751" y="1138"/>
                </a:lnTo>
                <a:lnTo>
                  <a:pt x="837" y="1086"/>
                </a:lnTo>
                <a:lnTo>
                  <a:pt x="912" y="1181"/>
                </a:lnTo>
                <a:lnTo>
                  <a:pt x="946" y="1315"/>
                </a:lnTo>
                <a:lnTo>
                  <a:pt x="946" y="1315"/>
                </a:lnTo>
                <a:cubicBezTo>
                  <a:pt x="952" y="1338"/>
                  <a:pt x="971" y="1352"/>
                  <a:pt x="993" y="1352"/>
                </a:cubicBezTo>
                <a:lnTo>
                  <a:pt x="993" y="1352"/>
                </a:lnTo>
                <a:cubicBezTo>
                  <a:pt x="997" y="1352"/>
                  <a:pt x="1000" y="1351"/>
                  <a:pt x="1004" y="1350"/>
                </a:cubicBezTo>
                <a:lnTo>
                  <a:pt x="1004" y="1350"/>
                </a:lnTo>
                <a:cubicBezTo>
                  <a:pt x="1030" y="1344"/>
                  <a:pt x="1046" y="1318"/>
                  <a:pt x="1040" y="1292"/>
                </a:cubicBezTo>
                <a:lnTo>
                  <a:pt x="1014" y="1189"/>
                </a:lnTo>
                <a:lnTo>
                  <a:pt x="1105" y="1156"/>
                </a:lnTo>
                <a:lnTo>
                  <a:pt x="1105" y="1156"/>
                </a:lnTo>
                <a:cubicBezTo>
                  <a:pt x="1131" y="1147"/>
                  <a:pt x="1144" y="1119"/>
                  <a:pt x="1134" y="1094"/>
                </a:cubicBezTo>
                <a:lnTo>
                  <a:pt x="1134" y="1094"/>
                </a:lnTo>
                <a:cubicBezTo>
                  <a:pt x="1125" y="1069"/>
                  <a:pt x="1098" y="1056"/>
                  <a:pt x="1073" y="1066"/>
                </a:cubicBezTo>
                <a:lnTo>
                  <a:pt x="973" y="1102"/>
                </a:lnTo>
                <a:lnTo>
                  <a:pt x="897" y="1006"/>
                </a:lnTo>
                <a:lnTo>
                  <a:pt x="897" y="664"/>
                </a:lnTo>
                <a:lnTo>
                  <a:pt x="897" y="664"/>
                </a:lnTo>
                <a:cubicBezTo>
                  <a:pt x="1148" y="584"/>
                  <a:pt x="1359" y="609"/>
                  <a:pt x="1478" y="734"/>
                </a:cubicBezTo>
                <a:lnTo>
                  <a:pt x="1478" y="734"/>
                </a:lnTo>
                <a:cubicBezTo>
                  <a:pt x="1582" y="843"/>
                  <a:pt x="1609" y="1015"/>
                  <a:pt x="1555" y="1204"/>
                </a:cubicBezTo>
                <a:lnTo>
                  <a:pt x="1427" y="1089"/>
                </a:lnTo>
                <a:lnTo>
                  <a:pt x="1427" y="917"/>
                </a:lnTo>
                <a:lnTo>
                  <a:pt x="1427" y="917"/>
                </a:lnTo>
                <a:cubicBezTo>
                  <a:pt x="1427" y="905"/>
                  <a:pt x="1422" y="893"/>
                  <a:pt x="1413" y="883"/>
                </a:cubicBezTo>
                <a:lnTo>
                  <a:pt x="1316" y="787"/>
                </a:lnTo>
                <a:lnTo>
                  <a:pt x="1316" y="787"/>
                </a:lnTo>
                <a:cubicBezTo>
                  <a:pt x="1297" y="768"/>
                  <a:pt x="1267" y="768"/>
                  <a:pt x="1248" y="787"/>
                </a:cubicBezTo>
                <a:lnTo>
                  <a:pt x="1248" y="787"/>
                </a:lnTo>
                <a:cubicBezTo>
                  <a:pt x="1230" y="806"/>
                  <a:pt x="1230" y="836"/>
                  <a:pt x="1248" y="855"/>
                </a:cubicBezTo>
                <a:lnTo>
                  <a:pt x="1331" y="937"/>
                </a:lnTo>
                <a:lnTo>
                  <a:pt x="1331" y="1099"/>
                </a:lnTo>
                <a:lnTo>
                  <a:pt x="1239" y="1282"/>
                </a:lnTo>
                <a:lnTo>
                  <a:pt x="1239" y="1282"/>
                </a:lnTo>
                <a:cubicBezTo>
                  <a:pt x="1227" y="1306"/>
                  <a:pt x="1236" y="1335"/>
                  <a:pt x="1261" y="1347"/>
                </a:cubicBezTo>
                <a:lnTo>
                  <a:pt x="1261" y="1347"/>
                </a:lnTo>
                <a:cubicBezTo>
                  <a:pt x="1268" y="1350"/>
                  <a:pt x="1275" y="1352"/>
                  <a:pt x="1282" y="1352"/>
                </a:cubicBezTo>
                <a:lnTo>
                  <a:pt x="1282" y="1352"/>
                </a:lnTo>
                <a:cubicBezTo>
                  <a:pt x="1300" y="1352"/>
                  <a:pt x="1317" y="1342"/>
                  <a:pt x="1325" y="1325"/>
                </a:cubicBezTo>
                <a:lnTo>
                  <a:pt x="1393" y="1189"/>
                </a:lnTo>
                <a:lnTo>
                  <a:pt x="1519" y="1302"/>
                </a:lnTo>
                <a:lnTo>
                  <a:pt x="1519" y="1302"/>
                </a:lnTo>
                <a:cubicBezTo>
                  <a:pt x="1409" y="1561"/>
                  <a:pt x="1109" y="1880"/>
                  <a:pt x="897" y="1925"/>
                </a:cubicBezTo>
                <a:close/>
                <a:moveTo>
                  <a:pt x="338" y="97"/>
                </a:moveTo>
                <a:lnTo>
                  <a:pt x="462" y="97"/>
                </a:lnTo>
                <a:lnTo>
                  <a:pt x="462" y="97"/>
                </a:lnTo>
                <a:cubicBezTo>
                  <a:pt x="464" y="149"/>
                  <a:pt x="471" y="199"/>
                  <a:pt x="498" y="238"/>
                </a:cubicBezTo>
                <a:lnTo>
                  <a:pt x="498" y="238"/>
                </a:lnTo>
                <a:cubicBezTo>
                  <a:pt x="461" y="257"/>
                  <a:pt x="428" y="280"/>
                  <a:pt x="404" y="311"/>
                </a:cubicBezTo>
                <a:lnTo>
                  <a:pt x="404" y="311"/>
                </a:lnTo>
                <a:cubicBezTo>
                  <a:pt x="340" y="394"/>
                  <a:pt x="342" y="496"/>
                  <a:pt x="349" y="547"/>
                </a:cubicBezTo>
                <a:lnTo>
                  <a:pt x="349" y="547"/>
                </a:lnTo>
                <a:cubicBezTo>
                  <a:pt x="310" y="559"/>
                  <a:pt x="274" y="576"/>
                  <a:pt x="241" y="596"/>
                </a:cubicBezTo>
                <a:lnTo>
                  <a:pt x="241" y="596"/>
                </a:lnTo>
                <a:cubicBezTo>
                  <a:pt x="260" y="505"/>
                  <a:pt x="264" y="426"/>
                  <a:pt x="266" y="357"/>
                </a:cubicBezTo>
                <a:lnTo>
                  <a:pt x="266" y="357"/>
                </a:lnTo>
                <a:cubicBezTo>
                  <a:pt x="269" y="247"/>
                  <a:pt x="271" y="173"/>
                  <a:pt x="338" y="97"/>
                </a:cubicBezTo>
                <a:close/>
                <a:moveTo>
                  <a:pt x="1019" y="353"/>
                </a:moveTo>
                <a:lnTo>
                  <a:pt x="1019" y="353"/>
                </a:lnTo>
                <a:cubicBezTo>
                  <a:pt x="1103" y="389"/>
                  <a:pt x="1198" y="430"/>
                  <a:pt x="1427" y="435"/>
                </a:cubicBezTo>
                <a:lnTo>
                  <a:pt x="1427" y="579"/>
                </a:lnTo>
                <a:lnTo>
                  <a:pt x="1427" y="579"/>
                </a:lnTo>
                <a:cubicBezTo>
                  <a:pt x="1278" y="503"/>
                  <a:pt x="1076" y="502"/>
                  <a:pt x="848" y="578"/>
                </a:cubicBezTo>
                <a:lnTo>
                  <a:pt x="848" y="578"/>
                </a:lnTo>
                <a:cubicBezTo>
                  <a:pt x="700" y="528"/>
                  <a:pt x="563" y="512"/>
                  <a:pt x="444" y="527"/>
                </a:cubicBezTo>
                <a:lnTo>
                  <a:pt x="444" y="527"/>
                </a:lnTo>
                <a:cubicBezTo>
                  <a:pt x="440" y="489"/>
                  <a:pt x="440" y="422"/>
                  <a:pt x="480" y="370"/>
                </a:cubicBezTo>
                <a:lnTo>
                  <a:pt x="480" y="370"/>
                </a:lnTo>
                <a:cubicBezTo>
                  <a:pt x="521" y="317"/>
                  <a:pt x="596" y="291"/>
                  <a:pt x="703" y="291"/>
                </a:cubicBezTo>
                <a:lnTo>
                  <a:pt x="703" y="291"/>
                </a:lnTo>
                <a:cubicBezTo>
                  <a:pt x="875" y="291"/>
                  <a:pt x="941" y="319"/>
                  <a:pt x="1019" y="353"/>
                </a:cubicBezTo>
                <a:close/>
                <a:moveTo>
                  <a:pt x="1248" y="117"/>
                </a:moveTo>
                <a:lnTo>
                  <a:pt x="1322" y="166"/>
                </a:lnTo>
                <a:lnTo>
                  <a:pt x="1322" y="166"/>
                </a:lnTo>
                <a:cubicBezTo>
                  <a:pt x="1304" y="208"/>
                  <a:pt x="1229" y="291"/>
                  <a:pt x="1182" y="309"/>
                </a:cubicBezTo>
                <a:lnTo>
                  <a:pt x="1182" y="309"/>
                </a:lnTo>
                <a:cubicBezTo>
                  <a:pt x="1127" y="296"/>
                  <a:pt x="1071" y="268"/>
                  <a:pt x="1049" y="261"/>
                </a:cubicBezTo>
                <a:lnTo>
                  <a:pt x="1049" y="261"/>
                </a:lnTo>
                <a:cubicBezTo>
                  <a:pt x="1129" y="226"/>
                  <a:pt x="1202" y="175"/>
                  <a:pt x="1248" y="117"/>
                </a:cubicBezTo>
                <a:close/>
                <a:moveTo>
                  <a:pt x="1548" y="667"/>
                </a:moveTo>
                <a:lnTo>
                  <a:pt x="1548" y="667"/>
                </a:lnTo>
                <a:cubicBezTo>
                  <a:pt x="1541" y="660"/>
                  <a:pt x="1532" y="653"/>
                  <a:pt x="1523" y="646"/>
                </a:cubicBezTo>
                <a:lnTo>
                  <a:pt x="1523" y="387"/>
                </a:lnTo>
                <a:lnTo>
                  <a:pt x="1523" y="387"/>
                </a:lnTo>
                <a:cubicBezTo>
                  <a:pt x="1523" y="361"/>
                  <a:pt x="1502" y="339"/>
                  <a:pt x="1475" y="339"/>
                </a:cubicBezTo>
                <a:lnTo>
                  <a:pt x="1475" y="339"/>
                </a:lnTo>
                <a:cubicBezTo>
                  <a:pt x="1413" y="339"/>
                  <a:pt x="1361" y="337"/>
                  <a:pt x="1316" y="332"/>
                </a:cubicBezTo>
                <a:lnTo>
                  <a:pt x="1316" y="332"/>
                </a:lnTo>
                <a:cubicBezTo>
                  <a:pt x="1376" y="276"/>
                  <a:pt x="1418" y="200"/>
                  <a:pt x="1426" y="154"/>
                </a:cubicBezTo>
                <a:lnTo>
                  <a:pt x="1426" y="154"/>
                </a:lnTo>
                <a:cubicBezTo>
                  <a:pt x="1429" y="135"/>
                  <a:pt x="1421" y="116"/>
                  <a:pt x="1406" y="106"/>
                </a:cubicBezTo>
                <a:lnTo>
                  <a:pt x="1261" y="10"/>
                </a:lnTo>
                <a:lnTo>
                  <a:pt x="1261" y="10"/>
                </a:lnTo>
                <a:cubicBezTo>
                  <a:pt x="1249" y="2"/>
                  <a:pt x="1235" y="0"/>
                  <a:pt x="1221" y="3"/>
                </a:cubicBezTo>
                <a:lnTo>
                  <a:pt x="1221" y="3"/>
                </a:lnTo>
                <a:cubicBezTo>
                  <a:pt x="1208" y="6"/>
                  <a:pt x="1196" y="16"/>
                  <a:pt x="1191" y="28"/>
                </a:cubicBezTo>
                <a:lnTo>
                  <a:pt x="1191" y="28"/>
                </a:lnTo>
                <a:cubicBezTo>
                  <a:pt x="1152" y="106"/>
                  <a:pt x="996" y="206"/>
                  <a:pt x="873" y="206"/>
                </a:cubicBezTo>
                <a:lnTo>
                  <a:pt x="873" y="206"/>
                </a:lnTo>
                <a:cubicBezTo>
                  <a:pt x="827" y="199"/>
                  <a:pt x="773" y="194"/>
                  <a:pt x="703" y="194"/>
                </a:cubicBezTo>
                <a:lnTo>
                  <a:pt x="703" y="194"/>
                </a:lnTo>
                <a:cubicBezTo>
                  <a:pt x="667" y="194"/>
                  <a:pt x="635" y="197"/>
                  <a:pt x="603" y="202"/>
                </a:cubicBezTo>
                <a:lnTo>
                  <a:pt x="603" y="202"/>
                </a:lnTo>
                <a:cubicBezTo>
                  <a:pt x="565" y="187"/>
                  <a:pt x="559" y="155"/>
                  <a:pt x="559" y="49"/>
                </a:cubicBezTo>
                <a:lnTo>
                  <a:pt x="559" y="49"/>
                </a:lnTo>
                <a:cubicBezTo>
                  <a:pt x="559" y="23"/>
                  <a:pt x="537" y="1"/>
                  <a:pt x="511" y="1"/>
                </a:cubicBezTo>
                <a:lnTo>
                  <a:pt x="317" y="1"/>
                </a:lnTo>
                <a:lnTo>
                  <a:pt x="317" y="1"/>
                </a:lnTo>
                <a:cubicBezTo>
                  <a:pt x="304" y="1"/>
                  <a:pt x="292" y="6"/>
                  <a:pt x="283" y="15"/>
                </a:cubicBezTo>
                <a:lnTo>
                  <a:pt x="283" y="15"/>
                </a:lnTo>
                <a:cubicBezTo>
                  <a:pt x="176" y="122"/>
                  <a:pt x="173" y="230"/>
                  <a:pt x="169" y="354"/>
                </a:cubicBezTo>
                <a:lnTo>
                  <a:pt x="169" y="354"/>
                </a:lnTo>
                <a:cubicBezTo>
                  <a:pt x="166" y="462"/>
                  <a:pt x="175" y="596"/>
                  <a:pt x="92" y="741"/>
                </a:cubicBezTo>
                <a:lnTo>
                  <a:pt x="92" y="741"/>
                </a:lnTo>
                <a:cubicBezTo>
                  <a:pt x="77" y="766"/>
                  <a:pt x="61" y="801"/>
                  <a:pt x="49" y="834"/>
                </a:cubicBezTo>
                <a:lnTo>
                  <a:pt x="49" y="834"/>
                </a:lnTo>
                <a:cubicBezTo>
                  <a:pt x="0" y="973"/>
                  <a:pt x="8" y="1144"/>
                  <a:pt x="79" y="1322"/>
                </a:cubicBezTo>
                <a:lnTo>
                  <a:pt x="79" y="1322"/>
                </a:lnTo>
                <a:cubicBezTo>
                  <a:pt x="207" y="1639"/>
                  <a:pt x="586" y="2028"/>
                  <a:pt x="848" y="2028"/>
                </a:cubicBezTo>
                <a:lnTo>
                  <a:pt x="848" y="2028"/>
                </a:lnTo>
                <a:cubicBezTo>
                  <a:pt x="1110" y="2028"/>
                  <a:pt x="1490" y="1639"/>
                  <a:pt x="1617" y="1322"/>
                </a:cubicBezTo>
                <a:lnTo>
                  <a:pt x="1617" y="1322"/>
                </a:lnTo>
                <a:cubicBezTo>
                  <a:pt x="1719" y="1064"/>
                  <a:pt x="1694" y="820"/>
                  <a:pt x="1548" y="6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2" name="Shape 31157">
            <a:extLst>
              <a:ext uri="{FF2B5EF4-FFF2-40B4-BE49-F238E27FC236}">
                <a16:creationId xmlns:a16="http://schemas.microsoft.com/office/drawing/2014/main" id="{08440BC2-EEC1-B147-7239-FFC0FDD729D8}"/>
              </a:ext>
            </a:extLst>
          </p:cNvPr>
          <p:cNvSpPr/>
          <p:nvPr/>
        </p:nvSpPr>
        <p:spPr>
          <a:xfrm rot="16200000">
            <a:off x="4858663" y="1213556"/>
            <a:ext cx="336104" cy="46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3" name="Shape 31145">
            <a:extLst>
              <a:ext uri="{FF2B5EF4-FFF2-40B4-BE49-F238E27FC236}">
                <a16:creationId xmlns:a16="http://schemas.microsoft.com/office/drawing/2014/main" id="{40626063-BD04-A3F5-82E5-88AC9AB5F723}"/>
              </a:ext>
            </a:extLst>
          </p:cNvPr>
          <p:cNvSpPr/>
          <p:nvPr/>
        </p:nvSpPr>
        <p:spPr>
          <a:xfrm>
            <a:off x="5014870" y="1079914"/>
            <a:ext cx="396000" cy="39600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5DDD9C85-9792-E72C-0405-CE60B2F3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346" y="1160818"/>
            <a:ext cx="252000" cy="252000"/>
          </a:xfrm>
          <a:custGeom>
            <a:avLst/>
            <a:gdLst>
              <a:gd name="T0" fmla="*/ 1605 w 1959"/>
              <a:gd name="T1" fmla="*/ 1323 h 1930"/>
              <a:gd name="T2" fmla="*/ 1588 w 1959"/>
              <a:gd name="T3" fmla="*/ 1226 h 1930"/>
              <a:gd name="T4" fmla="*/ 1500 w 1959"/>
              <a:gd name="T5" fmla="*/ 1266 h 1930"/>
              <a:gd name="T6" fmla="*/ 1410 w 1959"/>
              <a:gd name="T7" fmla="*/ 1472 h 1930"/>
              <a:gd name="T8" fmla="*/ 1430 w 1959"/>
              <a:gd name="T9" fmla="*/ 1564 h 1930"/>
              <a:gd name="T10" fmla="*/ 1450 w 1959"/>
              <a:gd name="T11" fmla="*/ 1560 h 1930"/>
              <a:gd name="T12" fmla="*/ 1732 w 1959"/>
              <a:gd name="T13" fmla="*/ 1358 h 1930"/>
              <a:gd name="T14" fmla="*/ 1755 w 1959"/>
              <a:gd name="T15" fmla="*/ 1595 h 1930"/>
              <a:gd name="T16" fmla="*/ 1026 w 1959"/>
              <a:gd name="T17" fmla="*/ 1399 h 1930"/>
              <a:gd name="T18" fmla="*/ 1268 w 1959"/>
              <a:gd name="T19" fmla="*/ 96 h 1930"/>
              <a:gd name="T20" fmla="*/ 1549 w 1959"/>
              <a:gd name="T21" fmla="*/ 265 h 1930"/>
              <a:gd name="T22" fmla="*/ 1338 w 1959"/>
              <a:gd name="T23" fmla="*/ 387 h 1930"/>
              <a:gd name="T24" fmla="*/ 1280 w 1959"/>
              <a:gd name="T25" fmla="*/ 422 h 1930"/>
              <a:gd name="T26" fmla="*/ 1391 w 1959"/>
              <a:gd name="T27" fmla="*/ 558 h 1930"/>
              <a:gd name="T28" fmla="*/ 1398 w 1959"/>
              <a:gd name="T29" fmla="*/ 754 h 1930"/>
              <a:gd name="T30" fmla="*/ 1442 w 1959"/>
              <a:gd name="T31" fmla="*/ 824 h 1930"/>
              <a:gd name="T32" fmla="*/ 1485 w 1959"/>
              <a:gd name="T33" fmla="*/ 796 h 1930"/>
              <a:gd name="T34" fmla="*/ 1571 w 1959"/>
              <a:gd name="T35" fmla="*/ 500 h 1930"/>
              <a:gd name="T36" fmla="*/ 593 w 1959"/>
              <a:gd name="T37" fmla="*/ 1833 h 1930"/>
              <a:gd name="T38" fmla="*/ 202 w 1959"/>
              <a:gd name="T39" fmla="*/ 1595 h 1930"/>
              <a:gd name="T40" fmla="*/ 383 w 1959"/>
              <a:gd name="T41" fmla="*/ 1443 h 1930"/>
              <a:gd name="T42" fmla="*/ 383 w 1959"/>
              <a:gd name="T43" fmla="*/ 1443 h 1930"/>
              <a:gd name="T44" fmla="*/ 527 w 1959"/>
              <a:gd name="T45" fmla="*/ 1562 h 1930"/>
              <a:gd name="T46" fmla="*/ 571 w 1959"/>
              <a:gd name="T47" fmla="*/ 1534 h 1930"/>
              <a:gd name="T48" fmla="*/ 457 w 1959"/>
              <a:gd name="T49" fmla="*/ 1264 h 1930"/>
              <a:gd name="T50" fmla="*/ 433 w 1959"/>
              <a:gd name="T51" fmla="*/ 1200 h 1930"/>
              <a:gd name="T52" fmla="*/ 352 w 1959"/>
              <a:gd name="T53" fmla="*/ 1323 h 1930"/>
              <a:gd name="T54" fmla="*/ 124 w 1959"/>
              <a:gd name="T55" fmla="*/ 1031 h 1930"/>
              <a:gd name="T56" fmla="*/ 463 w 1959"/>
              <a:gd name="T57" fmla="*/ 565 h 1930"/>
              <a:gd name="T58" fmla="*/ 473 w 1959"/>
              <a:gd name="T59" fmla="*/ 796 h 1930"/>
              <a:gd name="T60" fmla="*/ 537 w 1959"/>
              <a:gd name="T61" fmla="*/ 819 h 1930"/>
              <a:gd name="T62" fmla="*/ 559 w 1959"/>
              <a:gd name="T63" fmla="*/ 754 h 1930"/>
              <a:gd name="T64" fmla="*/ 642 w 1959"/>
              <a:gd name="T65" fmla="*/ 481 h 1930"/>
              <a:gd name="T66" fmla="*/ 677 w 1959"/>
              <a:gd name="T67" fmla="*/ 422 h 1930"/>
              <a:gd name="T68" fmla="*/ 503 w 1959"/>
              <a:gd name="T69" fmla="*/ 475 h 1930"/>
              <a:gd name="T70" fmla="*/ 408 w 1959"/>
              <a:gd name="T71" fmla="*/ 265 h 1930"/>
              <a:gd name="T72" fmla="*/ 931 w 1959"/>
              <a:gd name="T73" fmla="*/ 434 h 1930"/>
              <a:gd name="T74" fmla="*/ 593 w 1959"/>
              <a:gd name="T75" fmla="*/ 1833 h 1930"/>
              <a:gd name="T76" fmla="*/ 1641 w 1959"/>
              <a:gd name="T77" fmla="*/ 238 h 1930"/>
              <a:gd name="T78" fmla="*/ 1268 w 1959"/>
              <a:gd name="T79" fmla="*/ 0 h 1930"/>
              <a:gd name="T80" fmla="*/ 690 w 1959"/>
              <a:gd name="T81" fmla="*/ 0 h 1930"/>
              <a:gd name="T82" fmla="*/ 316 w 1959"/>
              <a:gd name="T83" fmla="*/ 238 h 1930"/>
              <a:gd name="T84" fmla="*/ 29 w 1959"/>
              <a:gd name="T85" fmla="*/ 1045 h 1930"/>
              <a:gd name="T86" fmla="*/ 151 w 1959"/>
              <a:gd name="T87" fmla="*/ 1294 h 1930"/>
              <a:gd name="T88" fmla="*/ 593 w 1959"/>
              <a:gd name="T89" fmla="*/ 1929 h 1930"/>
              <a:gd name="T90" fmla="*/ 979 w 1959"/>
              <a:gd name="T91" fmla="*/ 1665 h 1930"/>
              <a:gd name="T92" fmla="*/ 1844 w 1959"/>
              <a:gd name="T93" fmla="*/ 1632 h 1930"/>
              <a:gd name="T94" fmla="*/ 1806 w 1959"/>
              <a:gd name="T95" fmla="*/ 1294 h 1930"/>
              <a:gd name="T96" fmla="*/ 1626 w 1959"/>
              <a:gd name="T97" fmla="*/ 420 h 1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59" h="1930">
                <a:moveTo>
                  <a:pt x="1833" y="1031"/>
                </a:moveTo>
                <a:lnTo>
                  <a:pt x="1833" y="1031"/>
                </a:lnTo>
                <a:cubicBezTo>
                  <a:pt x="1816" y="1154"/>
                  <a:pt x="1737" y="1254"/>
                  <a:pt x="1605" y="1323"/>
                </a:cubicBezTo>
                <a:lnTo>
                  <a:pt x="1605" y="1323"/>
                </a:lnTo>
                <a:cubicBezTo>
                  <a:pt x="1606" y="1284"/>
                  <a:pt x="1599" y="1249"/>
                  <a:pt x="1588" y="1226"/>
                </a:cubicBezTo>
                <a:lnTo>
                  <a:pt x="1588" y="1226"/>
                </a:lnTo>
                <a:cubicBezTo>
                  <a:pt x="1578" y="1201"/>
                  <a:pt x="1549" y="1191"/>
                  <a:pt x="1525" y="1202"/>
                </a:cubicBezTo>
                <a:lnTo>
                  <a:pt x="1525" y="1202"/>
                </a:lnTo>
                <a:cubicBezTo>
                  <a:pt x="1500" y="1213"/>
                  <a:pt x="1489" y="1241"/>
                  <a:pt x="1500" y="1266"/>
                </a:cubicBezTo>
                <a:lnTo>
                  <a:pt x="1500" y="1266"/>
                </a:lnTo>
                <a:cubicBezTo>
                  <a:pt x="1501" y="1267"/>
                  <a:pt x="1548" y="1408"/>
                  <a:pt x="1410" y="1472"/>
                </a:cubicBezTo>
                <a:lnTo>
                  <a:pt x="1410" y="1472"/>
                </a:lnTo>
                <a:cubicBezTo>
                  <a:pt x="1386" y="1483"/>
                  <a:pt x="1375" y="1512"/>
                  <a:pt x="1387" y="1536"/>
                </a:cubicBezTo>
                <a:lnTo>
                  <a:pt x="1387" y="1536"/>
                </a:lnTo>
                <a:cubicBezTo>
                  <a:pt x="1395" y="1554"/>
                  <a:pt x="1412" y="1564"/>
                  <a:pt x="1430" y="1564"/>
                </a:cubicBezTo>
                <a:lnTo>
                  <a:pt x="1430" y="1564"/>
                </a:lnTo>
                <a:cubicBezTo>
                  <a:pt x="1437" y="1564"/>
                  <a:pt x="1444" y="1563"/>
                  <a:pt x="1450" y="1560"/>
                </a:cubicBezTo>
                <a:lnTo>
                  <a:pt x="1450" y="1560"/>
                </a:lnTo>
                <a:cubicBezTo>
                  <a:pt x="1514" y="1530"/>
                  <a:pt x="1553" y="1487"/>
                  <a:pt x="1576" y="1443"/>
                </a:cubicBezTo>
                <a:lnTo>
                  <a:pt x="1576" y="1443"/>
                </a:lnTo>
                <a:cubicBezTo>
                  <a:pt x="1639" y="1418"/>
                  <a:pt x="1689" y="1389"/>
                  <a:pt x="1732" y="1358"/>
                </a:cubicBezTo>
                <a:lnTo>
                  <a:pt x="1732" y="1358"/>
                </a:lnTo>
                <a:cubicBezTo>
                  <a:pt x="1781" y="1422"/>
                  <a:pt x="1791" y="1507"/>
                  <a:pt x="1755" y="1595"/>
                </a:cubicBezTo>
                <a:lnTo>
                  <a:pt x="1755" y="1595"/>
                </a:lnTo>
                <a:cubicBezTo>
                  <a:pt x="1710" y="1705"/>
                  <a:pt x="1580" y="1833"/>
                  <a:pt x="1364" y="1833"/>
                </a:cubicBezTo>
                <a:lnTo>
                  <a:pt x="1364" y="1833"/>
                </a:lnTo>
                <a:cubicBezTo>
                  <a:pt x="1208" y="1833"/>
                  <a:pt x="1026" y="1719"/>
                  <a:pt x="1026" y="1399"/>
                </a:cubicBezTo>
                <a:lnTo>
                  <a:pt x="1026" y="434"/>
                </a:lnTo>
                <a:lnTo>
                  <a:pt x="1026" y="434"/>
                </a:lnTo>
                <a:cubicBezTo>
                  <a:pt x="1026" y="271"/>
                  <a:pt x="1102" y="96"/>
                  <a:pt x="1268" y="96"/>
                </a:cubicBezTo>
                <a:lnTo>
                  <a:pt x="1268" y="96"/>
                </a:lnTo>
                <a:cubicBezTo>
                  <a:pt x="1401" y="96"/>
                  <a:pt x="1519" y="167"/>
                  <a:pt x="1549" y="265"/>
                </a:cubicBezTo>
                <a:lnTo>
                  <a:pt x="1549" y="265"/>
                </a:lnTo>
                <a:cubicBezTo>
                  <a:pt x="1571" y="339"/>
                  <a:pt x="1537" y="413"/>
                  <a:pt x="1454" y="475"/>
                </a:cubicBezTo>
                <a:lnTo>
                  <a:pt x="1454" y="475"/>
                </a:lnTo>
                <a:cubicBezTo>
                  <a:pt x="1423" y="429"/>
                  <a:pt x="1383" y="398"/>
                  <a:pt x="1338" y="387"/>
                </a:cubicBezTo>
                <a:lnTo>
                  <a:pt x="1338" y="387"/>
                </a:lnTo>
                <a:cubicBezTo>
                  <a:pt x="1313" y="380"/>
                  <a:pt x="1287" y="396"/>
                  <a:pt x="1280" y="422"/>
                </a:cubicBezTo>
                <a:lnTo>
                  <a:pt x="1280" y="422"/>
                </a:lnTo>
                <a:cubicBezTo>
                  <a:pt x="1274" y="448"/>
                  <a:pt x="1290" y="474"/>
                  <a:pt x="1316" y="481"/>
                </a:cubicBezTo>
                <a:lnTo>
                  <a:pt x="1316" y="481"/>
                </a:lnTo>
                <a:cubicBezTo>
                  <a:pt x="1343" y="487"/>
                  <a:pt x="1371" y="516"/>
                  <a:pt x="1391" y="558"/>
                </a:cubicBezTo>
                <a:lnTo>
                  <a:pt x="1391" y="558"/>
                </a:lnTo>
                <a:cubicBezTo>
                  <a:pt x="1421" y="622"/>
                  <a:pt x="1424" y="701"/>
                  <a:pt x="1398" y="754"/>
                </a:cubicBezTo>
                <a:lnTo>
                  <a:pt x="1398" y="754"/>
                </a:lnTo>
                <a:cubicBezTo>
                  <a:pt x="1387" y="779"/>
                  <a:pt x="1397" y="807"/>
                  <a:pt x="1420" y="819"/>
                </a:cubicBezTo>
                <a:lnTo>
                  <a:pt x="1420" y="819"/>
                </a:lnTo>
                <a:cubicBezTo>
                  <a:pt x="1428" y="822"/>
                  <a:pt x="1435" y="824"/>
                  <a:pt x="1442" y="824"/>
                </a:cubicBezTo>
                <a:lnTo>
                  <a:pt x="1442" y="824"/>
                </a:lnTo>
                <a:cubicBezTo>
                  <a:pt x="1459" y="824"/>
                  <a:pt x="1477" y="814"/>
                  <a:pt x="1485" y="796"/>
                </a:cubicBezTo>
                <a:lnTo>
                  <a:pt x="1485" y="796"/>
                </a:lnTo>
                <a:cubicBezTo>
                  <a:pt x="1518" y="729"/>
                  <a:pt x="1519" y="645"/>
                  <a:pt x="1495" y="565"/>
                </a:cubicBezTo>
                <a:lnTo>
                  <a:pt x="1495" y="565"/>
                </a:lnTo>
                <a:cubicBezTo>
                  <a:pt x="1525" y="544"/>
                  <a:pt x="1550" y="522"/>
                  <a:pt x="1571" y="500"/>
                </a:cubicBezTo>
                <a:lnTo>
                  <a:pt x="1571" y="500"/>
                </a:lnTo>
                <a:cubicBezTo>
                  <a:pt x="1757" y="656"/>
                  <a:pt x="1858" y="857"/>
                  <a:pt x="1833" y="1031"/>
                </a:cubicBezTo>
                <a:close/>
                <a:moveTo>
                  <a:pt x="593" y="1833"/>
                </a:moveTo>
                <a:lnTo>
                  <a:pt x="593" y="1833"/>
                </a:lnTo>
                <a:cubicBezTo>
                  <a:pt x="377" y="1833"/>
                  <a:pt x="247" y="1705"/>
                  <a:pt x="202" y="1595"/>
                </a:cubicBezTo>
                <a:lnTo>
                  <a:pt x="202" y="1595"/>
                </a:lnTo>
                <a:cubicBezTo>
                  <a:pt x="166" y="1507"/>
                  <a:pt x="176" y="1422"/>
                  <a:pt x="226" y="1358"/>
                </a:cubicBezTo>
                <a:lnTo>
                  <a:pt x="226" y="1358"/>
                </a:lnTo>
                <a:cubicBezTo>
                  <a:pt x="269" y="1390"/>
                  <a:pt x="320" y="1418"/>
                  <a:pt x="383" y="1443"/>
                </a:cubicBezTo>
                <a:lnTo>
                  <a:pt x="383" y="1443"/>
                </a:lnTo>
                <a:lnTo>
                  <a:pt x="383" y="1443"/>
                </a:lnTo>
                <a:lnTo>
                  <a:pt x="383" y="1443"/>
                </a:lnTo>
                <a:cubicBezTo>
                  <a:pt x="406" y="1487"/>
                  <a:pt x="445" y="1529"/>
                  <a:pt x="507" y="1557"/>
                </a:cubicBezTo>
                <a:lnTo>
                  <a:pt x="507" y="1557"/>
                </a:lnTo>
                <a:cubicBezTo>
                  <a:pt x="514" y="1561"/>
                  <a:pt x="520" y="1562"/>
                  <a:pt x="527" y="1562"/>
                </a:cubicBezTo>
                <a:lnTo>
                  <a:pt x="527" y="1562"/>
                </a:lnTo>
                <a:cubicBezTo>
                  <a:pt x="545" y="1562"/>
                  <a:pt x="563" y="1552"/>
                  <a:pt x="571" y="1534"/>
                </a:cubicBezTo>
                <a:lnTo>
                  <a:pt x="571" y="1534"/>
                </a:lnTo>
                <a:cubicBezTo>
                  <a:pt x="582" y="1511"/>
                  <a:pt x="572" y="1482"/>
                  <a:pt x="548" y="1471"/>
                </a:cubicBezTo>
                <a:lnTo>
                  <a:pt x="548" y="1471"/>
                </a:lnTo>
                <a:cubicBezTo>
                  <a:pt x="410" y="1406"/>
                  <a:pt x="457" y="1265"/>
                  <a:pt x="457" y="1264"/>
                </a:cubicBezTo>
                <a:lnTo>
                  <a:pt x="457" y="1264"/>
                </a:lnTo>
                <a:cubicBezTo>
                  <a:pt x="468" y="1239"/>
                  <a:pt x="457" y="1211"/>
                  <a:pt x="433" y="1200"/>
                </a:cubicBezTo>
                <a:lnTo>
                  <a:pt x="433" y="1200"/>
                </a:lnTo>
                <a:cubicBezTo>
                  <a:pt x="409" y="1189"/>
                  <a:pt x="380" y="1200"/>
                  <a:pt x="369" y="1224"/>
                </a:cubicBezTo>
                <a:lnTo>
                  <a:pt x="369" y="1224"/>
                </a:lnTo>
                <a:cubicBezTo>
                  <a:pt x="358" y="1247"/>
                  <a:pt x="352" y="1283"/>
                  <a:pt x="352" y="1323"/>
                </a:cubicBezTo>
                <a:lnTo>
                  <a:pt x="352" y="1323"/>
                </a:lnTo>
                <a:cubicBezTo>
                  <a:pt x="220" y="1254"/>
                  <a:pt x="141" y="1154"/>
                  <a:pt x="124" y="1031"/>
                </a:cubicBezTo>
                <a:lnTo>
                  <a:pt x="124" y="1031"/>
                </a:lnTo>
                <a:cubicBezTo>
                  <a:pt x="100" y="857"/>
                  <a:pt x="201" y="656"/>
                  <a:pt x="386" y="500"/>
                </a:cubicBezTo>
                <a:lnTo>
                  <a:pt x="386" y="500"/>
                </a:lnTo>
                <a:cubicBezTo>
                  <a:pt x="407" y="522"/>
                  <a:pt x="433" y="544"/>
                  <a:pt x="463" y="565"/>
                </a:cubicBezTo>
                <a:lnTo>
                  <a:pt x="463" y="565"/>
                </a:lnTo>
                <a:cubicBezTo>
                  <a:pt x="438" y="644"/>
                  <a:pt x="440" y="729"/>
                  <a:pt x="473" y="796"/>
                </a:cubicBezTo>
                <a:lnTo>
                  <a:pt x="473" y="796"/>
                </a:lnTo>
                <a:cubicBezTo>
                  <a:pt x="481" y="814"/>
                  <a:pt x="498" y="824"/>
                  <a:pt x="516" y="824"/>
                </a:cubicBezTo>
                <a:lnTo>
                  <a:pt x="516" y="824"/>
                </a:lnTo>
                <a:cubicBezTo>
                  <a:pt x="523" y="824"/>
                  <a:pt x="530" y="822"/>
                  <a:pt x="537" y="819"/>
                </a:cubicBezTo>
                <a:lnTo>
                  <a:pt x="537" y="819"/>
                </a:lnTo>
                <a:cubicBezTo>
                  <a:pt x="561" y="807"/>
                  <a:pt x="571" y="779"/>
                  <a:pt x="559" y="754"/>
                </a:cubicBezTo>
                <a:lnTo>
                  <a:pt x="559" y="754"/>
                </a:lnTo>
                <a:cubicBezTo>
                  <a:pt x="534" y="701"/>
                  <a:pt x="536" y="622"/>
                  <a:pt x="567" y="558"/>
                </a:cubicBezTo>
                <a:lnTo>
                  <a:pt x="567" y="558"/>
                </a:lnTo>
                <a:cubicBezTo>
                  <a:pt x="586" y="516"/>
                  <a:pt x="614" y="487"/>
                  <a:pt x="642" y="481"/>
                </a:cubicBezTo>
                <a:lnTo>
                  <a:pt x="642" y="481"/>
                </a:lnTo>
                <a:cubicBezTo>
                  <a:pt x="668" y="474"/>
                  <a:pt x="683" y="448"/>
                  <a:pt x="677" y="422"/>
                </a:cubicBezTo>
                <a:lnTo>
                  <a:pt x="677" y="422"/>
                </a:lnTo>
                <a:cubicBezTo>
                  <a:pt x="671" y="396"/>
                  <a:pt x="645" y="380"/>
                  <a:pt x="619" y="387"/>
                </a:cubicBezTo>
                <a:lnTo>
                  <a:pt x="619" y="387"/>
                </a:lnTo>
                <a:cubicBezTo>
                  <a:pt x="575" y="398"/>
                  <a:pt x="534" y="429"/>
                  <a:pt x="503" y="475"/>
                </a:cubicBezTo>
                <a:lnTo>
                  <a:pt x="503" y="475"/>
                </a:lnTo>
                <a:cubicBezTo>
                  <a:pt x="420" y="413"/>
                  <a:pt x="386" y="339"/>
                  <a:pt x="408" y="265"/>
                </a:cubicBezTo>
                <a:lnTo>
                  <a:pt x="408" y="265"/>
                </a:lnTo>
                <a:cubicBezTo>
                  <a:pt x="438" y="167"/>
                  <a:pt x="557" y="96"/>
                  <a:pt x="690" y="96"/>
                </a:cubicBezTo>
                <a:lnTo>
                  <a:pt x="690" y="96"/>
                </a:lnTo>
                <a:cubicBezTo>
                  <a:pt x="855" y="96"/>
                  <a:pt x="931" y="271"/>
                  <a:pt x="931" y="434"/>
                </a:cubicBezTo>
                <a:lnTo>
                  <a:pt x="931" y="1399"/>
                </a:lnTo>
                <a:lnTo>
                  <a:pt x="931" y="1399"/>
                </a:lnTo>
                <a:cubicBezTo>
                  <a:pt x="931" y="1719"/>
                  <a:pt x="749" y="1833"/>
                  <a:pt x="593" y="1833"/>
                </a:cubicBezTo>
                <a:close/>
                <a:moveTo>
                  <a:pt x="1626" y="420"/>
                </a:moveTo>
                <a:lnTo>
                  <a:pt x="1626" y="420"/>
                </a:lnTo>
                <a:cubicBezTo>
                  <a:pt x="1654" y="362"/>
                  <a:pt x="1660" y="300"/>
                  <a:pt x="1641" y="238"/>
                </a:cubicBezTo>
                <a:lnTo>
                  <a:pt x="1641" y="238"/>
                </a:lnTo>
                <a:cubicBezTo>
                  <a:pt x="1599" y="97"/>
                  <a:pt x="1445" y="0"/>
                  <a:pt x="1268" y="0"/>
                </a:cubicBezTo>
                <a:lnTo>
                  <a:pt x="1268" y="0"/>
                </a:lnTo>
                <a:cubicBezTo>
                  <a:pt x="1125" y="0"/>
                  <a:pt x="1030" y="86"/>
                  <a:pt x="979" y="200"/>
                </a:cubicBezTo>
                <a:lnTo>
                  <a:pt x="979" y="200"/>
                </a:lnTo>
                <a:cubicBezTo>
                  <a:pt x="927" y="86"/>
                  <a:pt x="833" y="0"/>
                  <a:pt x="690" y="0"/>
                </a:cubicBezTo>
                <a:lnTo>
                  <a:pt x="690" y="0"/>
                </a:lnTo>
                <a:cubicBezTo>
                  <a:pt x="512" y="0"/>
                  <a:pt x="358" y="97"/>
                  <a:pt x="316" y="238"/>
                </a:cubicBezTo>
                <a:lnTo>
                  <a:pt x="316" y="238"/>
                </a:lnTo>
                <a:cubicBezTo>
                  <a:pt x="297" y="300"/>
                  <a:pt x="303" y="362"/>
                  <a:pt x="331" y="420"/>
                </a:cubicBezTo>
                <a:lnTo>
                  <a:pt x="331" y="420"/>
                </a:lnTo>
                <a:cubicBezTo>
                  <a:pt x="115" y="599"/>
                  <a:pt x="0" y="835"/>
                  <a:pt x="29" y="1045"/>
                </a:cubicBezTo>
                <a:lnTo>
                  <a:pt x="29" y="1045"/>
                </a:lnTo>
                <a:cubicBezTo>
                  <a:pt x="39" y="1119"/>
                  <a:pt x="71" y="1210"/>
                  <a:pt x="151" y="1294"/>
                </a:cubicBezTo>
                <a:lnTo>
                  <a:pt x="151" y="1294"/>
                </a:lnTo>
                <a:cubicBezTo>
                  <a:pt x="77" y="1385"/>
                  <a:pt x="63" y="1509"/>
                  <a:pt x="113" y="1632"/>
                </a:cubicBezTo>
                <a:lnTo>
                  <a:pt x="113" y="1632"/>
                </a:lnTo>
                <a:cubicBezTo>
                  <a:pt x="188" y="1812"/>
                  <a:pt x="376" y="1929"/>
                  <a:pt x="593" y="1929"/>
                </a:cubicBezTo>
                <a:lnTo>
                  <a:pt x="593" y="1929"/>
                </a:lnTo>
                <a:cubicBezTo>
                  <a:pt x="713" y="1929"/>
                  <a:pt x="894" y="1868"/>
                  <a:pt x="979" y="1665"/>
                </a:cubicBezTo>
                <a:lnTo>
                  <a:pt x="979" y="1665"/>
                </a:lnTo>
                <a:cubicBezTo>
                  <a:pt x="1064" y="1868"/>
                  <a:pt x="1244" y="1929"/>
                  <a:pt x="1364" y="1929"/>
                </a:cubicBezTo>
                <a:lnTo>
                  <a:pt x="1364" y="1929"/>
                </a:lnTo>
                <a:cubicBezTo>
                  <a:pt x="1581" y="1929"/>
                  <a:pt x="1770" y="1812"/>
                  <a:pt x="1844" y="1632"/>
                </a:cubicBezTo>
                <a:lnTo>
                  <a:pt x="1844" y="1632"/>
                </a:lnTo>
                <a:cubicBezTo>
                  <a:pt x="1895" y="1509"/>
                  <a:pt x="1880" y="1385"/>
                  <a:pt x="1806" y="1294"/>
                </a:cubicBezTo>
                <a:lnTo>
                  <a:pt x="1806" y="1294"/>
                </a:lnTo>
                <a:cubicBezTo>
                  <a:pt x="1886" y="1210"/>
                  <a:pt x="1918" y="1119"/>
                  <a:pt x="1929" y="1045"/>
                </a:cubicBezTo>
                <a:lnTo>
                  <a:pt x="1929" y="1045"/>
                </a:lnTo>
                <a:cubicBezTo>
                  <a:pt x="1958" y="835"/>
                  <a:pt x="1842" y="599"/>
                  <a:pt x="1626" y="4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FF87DF7-E7DF-F9B2-1773-838A6A4345E0}"/>
              </a:ext>
            </a:extLst>
          </p:cNvPr>
          <p:cNvSpPr txBox="1">
            <a:spLocks/>
          </p:cNvSpPr>
          <p:nvPr/>
        </p:nvSpPr>
        <p:spPr>
          <a:xfrm>
            <a:off x="5265890" y="3526401"/>
            <a:ext cx="3397128" cy="404983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VO</a:t>
            </a:r>
            <a:r>
              <a:rPr lang="en-US" sz="1200" baseline="-25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2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50%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vid KOL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Kardiovaskulär</a:t>
            </a:r>
            <a:r>
              <a:rPr lang="en-US" sz="1200" dirty="0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samsjuklighet</a:t>
            </a:r>
            <a:r>
              <a:rPr lang="en-US" sz="1200" dirty="0">
                <a:solidFill>
                  <a:schemeClr val="tx1"/>
                </a:solidFill>
                <a:latin typeface="Lato Light"/>
                <a:ea typeface="Lato Light"/>
                <a:cs typeface="Mukta ExtraLight" panose="020B0000000000000000" pitchFamily="34" charset="77"/>
              </a:rPr>
              <a:t> (20-70%)</a:t>
            </a:r>
          </a:p>
        </p:txBody>
      </p:sp>
      <p:sp>
        <p:nvSpPr>
          <p:cNvPr id="26" name="TextBox 60">
            <a:extLst>
              <a:ext uri="{FF2B5EF4-FFF2-40B4-BE49-F238E27FC236}">
                <a16:creationId xmlns:a16="http://schemas.microsoft.com/office/drawing/2014/main" id="{4FB7313D-2253-382A-5D7E-F66622E0F790}"/>
              </a:ext>
            </a:extLst>
          </p:cNvPr>
          <p:cNvSpPr txBox="1"/>
          <p:nvPr/>
        </p:nvSpPr>
        <p:spPr>
          <a:xfrm>
            <a:off x="5189920" y="3242640"/>
            <a:ext cx="3865161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KARDIOVASKULÄR FUNKTION</a:t>
            </a:r>
          </a:p>
        </p:txBody>
      </p:sp>
      <p:sp>
        <p:nvSpPr>
          <p:cNvPr id="27" name="Rubrik 2">
            <a:extLst>
              <a:ext uri="{FF2B5EF4-FFF2-40B4-BE49-F238E27FC236}">
                <a16:creationId xmlns:a16="http://schemas.microsoft.com/office/drawing/2014/main" id="{C01ADFDB-0C72-BAA4-BBAD-175D63C59D44}"/>
              </a:ext>
            </a:extLst>
          </p:cNvPr>
          <p:cNvSpPr txBox="1">
            <a:spLocks/>
          </p:cNvSpPr>
          <p:nvPr/>
        </p:nvSpPr>
        <p:spPr>
          <a:xfrm>
            <a:off x="578296" y="412233"/>
            <a:ext cx="8229600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dirty="0"/>
              <a:t>EFFEKT AV </a:t>
            </a:r>
            <a:r>
              <a:rPr lang="sv-SE" dirty="0"/>
              <a:t>LÄKEMEDEL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8443DD9D-B683-2B6C-4ACF-DD80C9CA5BE1}"/>
              </a:ext>
            </a:extLst>
          </p:cNvPr>
          <p:cNvSpPr/>
          <p:nvPr/>
        </p:nvSpPr>
        <p:spPr>
          <a:xfrm>
            <a:off x="3184577" y="4195480"/>
            <a:ext cx="2997018" cy="811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439C4AE-F6E6-1961-859F-2E14BBDB6CB9}"/>
              </a:ext>
            </a:extLst>
          </p:cNvPr>
          <p:cNvSpPr txBox="1">
            <a:spLocks/>
          </p:cNvSpPr>
          <p:nvPr/>
        </p:nvSpPr>
        <p:spPr>
          <a:xfrm>
            <a:off x="755607" y="1525931"/>
            <a:ext cx="2119359" cy="812274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Förbättrad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lungfunktion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Minskad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andnöd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/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andfåddhet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Minskat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försämringsperioder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Bättre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livskvalitet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pic>
        <p:nvPicPr>
          <p:cNvPr id="32" name="Bild 31" descr="Märkesfäste1 med hel fyllning">
            <a:extLst>
              <a:ext uri="{FF2B5EF4-FFF2-40B4-BE49-F238E27FC236}">
                <a16:creationId xmlns:a16="http://schemas.microsoft.com/office/drawing/2014/main" id="{AF3BE8C5-0370-9F39-11DB-EBBC6EF08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61" y="1783549"/>
            <a:ext cx="406098" cy="406098"/>
          </a:xfrm>
          <a:prstGeom prst="rect">
            <a:avLst/>
          </a:prstGeom>
        </p:spPr>
      </p:pic>
      <p:pic>
        <p:nvPicPr>
          <p:cNvPr id="34" name="Bild 33" descr="Märke kors med hel fyllning">
            <a:extLst>
              <a:ext uri="{FF2B5EF4-FFF2-40B4-BE49-F238E27FC236}">
                <a16:creationId xmlns:a16="http://schemas.microsoft.com/office/drawing/2014/main" id="{7BEF6499-D0E1-F8D5-3F65-D7F392283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968" y="3211658"/>
            <a:ext cx="385127" cy="385127"/>
          </a:xfrm>
          <a:prstGeom prst="rect">
            <a:avLst/>
          </a:prstGeom>
        </p:spPr>
      </p:pic>
      <p:pic>
        <p:nvPicPr>
          <p:cNvPr id="35" name="Bild 34" descr="Märke kors med hel fyllning">
            <a:extLst>
              <a:ext uri="{FF2B5EF4-FFF2-40B4-BE49-F238E27FC236}">
                <a16:creationId xmlns:a16="http://schemas.microsoft.com/office/drawing/2014/main" id="{5FDFFB3B-1FF1-83D1-F4FE-FEF3E51B7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5039" y="3535085"/>
            <a:ext cx="385127" cy="385127"/>
          </a:xfrm>
          <a:prstGeom prst="rect">
            <a:avLst/>
          </a:prstGeom>
        </p:spPr>
      </p:pic>
      <p:pic>
        <p:nvPicPr>
          <p:cNvPr id="36" name="Bild 35" descr="Märke kors med hel fyllning">
            <a:extLst>
              <a:ext uri="{FF2B5EF4-FFF2-40B4-BE49-F238E27FC236}">
                <a16:creationId xmlns:a16="http://schemas.microsoft.com/office/drawing/2014/main" id="{C084E311-C3AB-2FDC-F3AE-3BB0A473E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6380" y="1589722"/>
            <a:ext cx="385127" cy="385127"/>
          </a:xfrm>
          <a:prstGeom prst="rect">
            <a:avLst/>
          </a:prstGeom>
        </p:spPr>
      </p:pic>
      <p:sp>
        <p:nvSpPr>
          <p:cNvPr id="3" name="TextBox 60">
            <a:extLst>
              <a:ext uri="{FF2B5EF4-FFF2-40B4-BE49-F238E27FC236}">
                <a16:creationId xmlns:a16="http://schemas.microsoft.com/office/drawing/2014/main" id="{921599C8-D39C-715F-8B62-67C72E340E59}"/>
              </a:ext>
            </a:extLst>
          </p:cNvPr>
          <p:cNvSpPr txBox="1"/>
          <p:nvPr/>
        </p:nvSpPr>
        <p:spPr>
          <a:xfrm>
            <a:off x="1497167" y="4382531"/>
            <a:ext cx="6329802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VARFÖR?: </a:t>
            </a:r>
            <a:r>
              <a:rPr lang="en-US" sz="1500" b="1" u="sng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FÖRÄNDRINGAR I LUNGFUNKTION 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ÄR INTE (TYDLIGT) KOPPLADE TILL FÖRÄNDRINGAR UTANFÖR LUNGORNA</a:t>
            </a:r>
          </a:p>
        </p:txBody>
      </p:sp>
    </p:spTree>
    <p:extLst>
      <p:ext uri="{BB962C8B-B14F-4D97-AF65-F5344CB8AC3E}">
        <p14:creationId xmlns:p14="http://schemas.microsoft.com/office/powerpoint/2010/main" val="139940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5E61BF3-9D6B-D6A2-8DFB-9AC39C49DB45}"/>
              </a:ext>
            </a:extLst>
          </p:cNvPr>
          <p:cNvSpPr/>
          <p:nvPr/>
        </p:nvSpPr>
        <p:spPr>
          <a:xfrm>
            <a:off x="6713951" y="1496860"/>
            <a:ext cx="2155794" cy="1728592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8A3CDB-89A3-7A19-8910-B4FF89379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5" y="219851"/>
            <a:ext cx="6071297" cy="455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EEC9A490-0BBF-3778-8B61-2463051C2E86}"/>
              </a:ext>
            </a:extLst>
          </p:cNvPr>
          <p:cNvSpPr txBox="1">
            <a:spLocks/>
          </p:cNvSpPr>
          <p:nvPr/>
        </p:nvSpPr>
        <p:spPr>
          <a:xfrm>
            <a:off x="6937302" y="1874680"/>
            <a:ext cx="1818391" cy="1830501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Lungfunktion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Muskelfunktion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kapacitet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rgbClr val="FF0000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pic>
        <p:nvPicPr>
          <p:cNvPr id="3" name="Bild 2" descr="Märkesfäste1 med hel fyllning">
            <a:extLst>
              <a:ext uri="{FF2B5EF4-FFF2-40B4-BE49-F238E27FC236}">
                <a16:creationId xmlns:a16="http://schemas.microsoft.com/office/drawing/2014/main" id="{6AF202E2-7A1C-0CFA-B18D-91C4A1975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8620" y="1766663"/>
            <a:ext cx="406098" cy="406098"/>
          </a:xfrm>
          <a:prstGeom prst="rect">
            <a:avLst/>
          </a:prstGeom>
        </p:spPr>
      </p:pic>
      <p:pic>
        <p:nvPicPr>
          <p:cNvPr id="4" name="Bild 3" descr="Märke kors med hel fyllning">
            <a:extLst>
              <a:ext uri="{FF2B5EF4-FFF2-40B4-BE49-F238E27FC236}">
                <a16:creationId xmlns:a16="http://schemas.microsoft.com/office/drawing/2014/main" id="{E6A79D8F-F2C0-D6AC-568D-723F85BB2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9591" y="2189709"/>
            <a:ext cx="385127" cy="385127"/>
          </a:xfrm>
          <a:prstGeom prst="rect">
            <a:avLst/>
          </a:prstGeom>
        </p:spPr>
      </p:pic>
      <p:pic>
        <p:nvPicPr>
          <p:cNvPr id="5" name="Bild 4" descr="Märke kors med hel fyllning">
            <a:extLst>
              <a:ext uri="{FF2B5EF4-FFF2-40B4-BE49-F238E27FC236}">
                <a16:creationId xmlns:a16="http://schemas.microsoft.com/office/drawing/2014/main" id="{3F4AA68B-5DE4-7D3F-2281-7B9DB53D6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9591" y="2591784"/>
            <a:ext cx="385127" cy="38512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2AB6CFB-D9BD-9F2E-C987-370C3AB5A0F8}"/>
              </a:ext>
            </a:extLst>
          </p:cNvPr>
          <p:cNvSpPr txBox="1">
            <a:spLocks/>
          </p:cNvSpPr>
          <p:nvPr/>
        </p:nvSpPr>
        <p:spPr>
          <a:xfrm>
            <a:off x="7292473" y="1207282"/>
            <a:ext cx="1818391" cy="201337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LAMA+LABA</a:t>
            </a:r>
            <a:endParaRPr lang="en-US" sz="1200" dirty="0">
              <a:solidFill>
                <a:srgbClr val="FF0000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6054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1498537" y="1132025"/>
            <a:ext cx="5973238" cy="1171459"/>
          </a:xfrm>
        </p:spPr>
        <p:txBody>
          <a:bodyPr/>
          <a:lstStyle/>
          <a:p>
            <a:r>
              <a:rPr lang="sv-SE" dirty="0"/>
              <a:t>Andra strategier behövs</a:t>
            </a:r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7080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AFC435F-217F-752E-B0A2-7233F50A2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Kol = en multiorgansjukdom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90094F7-FB1E-C08A-C991-E5DADADB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21" y="1024352"/>
            <a:ext cx="3267094" cy="3297596"/>
          </a:xfrm>
          <a:prstGeom prst="rect">
            <a:avLst/>
          </a:prstGeom>
        </p:spPr>
      </p:pic>
      <p:sp>
        <p:nvSpPr>
          <p:cNvPr id="2" name="Frihandsfigur: Form 1">
            <a:extLst>
              <a:ext uri="{FF2B5EF4-FFF2-40B4-BE49-F238E27FC236}">
                <a16:creationId xmlns:a16="http://schemas.microsoft.com/office/drawing/2014/main" id="{D3CAB23B-EC9D-1A39-4F62-CAB4E937484D}"/>
              </a:ext>
            </a:extLst>
          </p:cNvPr>
          <p:cNvSpPr/>
          <p:nvPr/>
        </p:nvSpPr>
        <p:spPr>
          <a:xfrm rot="6199706">
            <a:off x="2897892" y="676492"/>
            <a:ext cx="553168" cy="1188922"/>
          </a:xfrm>
          <a:custGeom>
            <a:avLst/>
            <a:gdLst>
              <a:gd name="connsiteX0" fmla="*/ 503161 w 553168"/>
              <a:gd name="connsiteY0" fmla="*/ 1156462 h 1188922"/>
              <a:gd name="connsiteX1" fmla="*/ 499288 w 553168"/>
              <a:gd name="connsiteY1" fmla="*/ 39338 h 1188922"/>
              <a:gd name="connsiteX2" fmla="*/ 170046 w 553168"/>
              <a:gd name="connsiteY2" fmla="*/ 306938 h 1188922"/>
              <a:gd name="connsiteX3" fmla="*/ 13171 w 553168"/>
              <a:gd name="connsiteY3" fmla="*/ 837891 h 1188922"/>
              <a:gd name="connsiteX4" fmla="*/ 503161 w 553168"/>
              <a:gd name="connsiteY4" fmla="*/ 1156462 h 118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168" h="1188922" fill="none" extrusionOk="0">
                <a:moveTo>
                  <a:pt x="503161" y="1156462"/>
                </a:moveTo>
                <a:cubicBezTo>
                  <a:pt x="615341" y="1049410"/>
                  <a:pt x="550709" y="175786"/>
                  <a:pt x="499288" y="39338"/>
                </a:cubicBezTo>
                <a:cubicBezTo>
                  <a:pt x="414409" y="-100405"/>
                  <a:pt x="242449" y="208663"/>
                  <a:pt x="170046" y="306938"/>
                </a:cubicBezTo>
                <a:cubicBezTo>
                  <a:pt x="89049" y="433243"/>
                  <a:pt x="-50714" y="699277"/>
                  <a:pt x="13171" y="837891"/>
                </a:cubicBezTo>
                <a:cubicBezTo>
                  <a:pt x="52667" y="959162"/>
                  <a:pt x="452854" y="1272329"/>
                  <a:pt x="503161" y="1156462"/>
                </a:cubicBezTo>
                <a:close/>
              </a:path>
              <a:path w="553168" h="1188922" stroke="0" extrusionOk="0">
                <a:moveTo>
                  <a:pt x="503161" y="1156462"/>
                </a:moveTo>
                <a:cubicBezTo>
                  <a:pt x="568753" y="994921"/>
                  <a:pt x="583560" y="168102"/>
                  <a:pt x="499288" y="39338"/>
                </a:cubicBezTo>
                <a:cubicBezTo>
                  <a:pt x="449422" y="-90265"/>
                  <a:pt x="229910" y="183709"/>
                  <a:pt x="170046" y="306938"/>
                </a:cubicBezTo>
                <a:cubicBezTo>
                  <a:pt x="81549" y="433542"/>
                  <a:pt x="-30953" y="692188"/>
                  <a:pt x="13171" y="837891"/>
                </a:cubicBezTo>
                <a:cubicBezTo>
                  <a:pt x="39332" y="949215"/>
                  <a:pt x="446602" y="1308088"/>
                  <a:pt x="503161" y="1156462"/>
                </a:cubicBezTo>
                <a:close/>
              </a:path>
            </a:pathLst>
          </a:custGeom>
          <a:solidFill>
            <a:schemeClr val="accent2">
              <a:lumMod val="90000"/>
              <a:alpha val="42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1583748 w 1741147"/>
                      <a:gd name="connsiteY0" fmla="*/ 1659705 h 1706289"/>
                      <a:gd name="connsiteX1" fmla="*/ 1571556 w 1741147"/>
                      <a:gd name="connsiteY1" fmla="*/ 56457 h 1706289"/>
                      <a:gd name="connsiteX2" fmla="*/ 535236 w 1741147"/>
                      <a:gd name="connsiteY2" fmla="*/ 440505 h 1706289"/>
                      <a:gd name="connsiteX3" fmla="*/ 41460 w 1741147"/>
                      <a:gd name="connsiteY3" fmla="*/ 1202505 h 1706289"/>
                      <a:gd name="connsiteX4" fmla="*/ 1583748 w 1741147"/>
                      <a:gd name="connsiteY4" fmla="*/ 1659705 h 1706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1147" h="1706289">
                        <a:moveTo>
                          <a:pt x="1583748" y="1659705"/>
                        </a:moveTo>
                        <a:cubicBezTo>
                          <a:pt x="1838764" y="1468697"/>
                          <a:pt x="1746308" y="259657"/>
                          <a:pt x="1571556" y="56457"/>
                        </a:cubicBezTo>
                        <a:cubicBezTo>
                          <a:pt x="1396804" y="-146743"/>
                          <a:pt x="790252" y="249497"/>
                          <a:pt x="535236" y="440505"/>
                        </a:cubicBezTo>
                        <a:cubicBezTo>
                          <a:pt x="280220" y="631513"/>
                          <a:pt x="-132276" y="999305"/>
                          <a:pt x="41460" y="1202505"/>
                        </a:cubicBezTo>
                        <a:cubicBezTo>
                          <a:pt x="215196" y="1405705"/>
                          <a:pt x="1328732" y="1850713"/>
                          <a:pt x="1583748" y="165970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Box 60">
            <a:extLst>
              <a:ext uri="{FF2B5EF4-FFF2-40B4-BE49-F238E27FC236}">
                <a16:creationId xmlns:a16="http://schemas.microsoft.com/office/drawing/2014/main" id="{3C730CFF-FA0F-B222-9D2B-1744CAD4A2CF}"/>
              </a:ext>
            </a:extLst>
          </p:cNvPr>
          <p:cNvSpPr txBox="1"/>
          <p:nvPr/>
        </p:nvSpPr>
        <p:spPr>
          <a:xfrm>
            <a:off x="4835122" y="2464713"/>
            <a:ext cx="2408239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LUNGREHABILITERING (</a:t>
            </a:r>
            <a:r>
              <a:rPr lang="en-US" sz="1500" b="1" dirty="0" err="1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inkl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 FYSISK TRÄNING)</a:t>
            </a:r>
          </a:p>
        </p:txBody>
      </p:sp>
    </p:spTree>
    <p:extLst>
      <p:ext uri="{BB962C8B-B14F-4D97-AF65-F5344CB8AC3E}">
        <p14:creationId xmlns:p14="http://schemas.microsoft.com/office/powerpoint/2010/main" val="956741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3">
            <a:extLst>
              <a:ext uri="{FF2B5EF4-FFF2-40B4-BE49-F238E27FC236}">
                <a16:creationId xmlns:a16="http://schemas.microsoft.com/office/drawing/2014/main" id="{DA54DC5C-4664-991F-7AE0-DC3844AFB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2" y="3801735"/>
            <a:ext cx="289428" cy="321769"/>
          </a:xfrm>
          <a:custGeom>
            <a:avLst/>
            <a:gdLst>
              <a:gd name="connsiteX0" fmla="*/ 156633 w 625115"/>
              <a:gd name="connsiteY0" fmla="*/ 0 h 694965"/>
              <a:gd name="connsiteX1" fmla="*/ 173917 w 625115"/>
              <a:gd name="connsiteY1" fmla="*/ 17284 h 694965"/>
              <a:gd name="connsiteX2" fmla="*/ 220009 w 625115"/>
              <a:gd name="connsiteY2" fmla="*/ 91102 h 694965"/>
              <a:gd name="connsiteX3" fmla="*/ 317955 w 625115"/>
              <a:gd name="connsiteY3" fmla="*/ 74898 h 694965"/>
              <a:gd name="connsiteX4" fmla="*/ 399336 w 625115"/>
              <a:gd name="connsiteY4" fmla="*/ 34928 h 694965"/>
              <a:gd name="connsiteX5" fmla="*/ 625115 w 625115"/>
              <a:gd name="connsiteY5" fmla="*/ 260702 h 694965"/>
              <a:gd name="connsiteX6" fmla="*/ 625115 w 625115"/>
              <a:gd name="connsiteY6" fmla="*/ 295270 h 694965"/>
              <a:gd name="connsiteX7" fmla="*/ 329838 w 625115"/>
              <a:gd name="connsiteY7" fmla="*/ 660397 h 694965"/>
              <a:gd name="connsiteX8" fmla="*/ 234053 w 625115"/>
              <a:gd name="connsiteY8" fmla="*/ 622588 h 694965"/>
              <a:gd name="connsiteX9" fmla="*/ 156633 w 625115"/>
              <a:gd name="connsiteY9" fmla="*/ 590900 h 694965"/>
              <a:gd name="connsiteX10" fmla="*/ 104419 w 625115"/>
              <a:gd name="connsiteY10" fmla="*/ 677681 h 694965"/>
              <a:gd name="connsiteX11" fmla="*/ 87135 w 625115"/>
              <a:gd name="connsiteY11" fmla="*/ 694965 h 694965"/>
              <a:gd name="connsiteX12" fmla="*/ 69850 w 625115"/>
              <a:gd name="connsiteY12" fmla="*/ 677681 h 694965"/>
              <a:gd name="connsiteX13" fmla="*/ 156633 w 625115"/>
              <a:gd name="connsiteY13" fmla="*/ 555972 h 694965"/>
              <a:gd name="connsiteX14" fmla="*/ 253138 w 625115"/>
              <a:gd name="connsiteY14" fmla="*/ 593421 h 694965"/>
              <a:gd name="connsiteX15" fmla="*/ 329838 w 625115"/>
              <a:gd name="connsiteY15" fmla="*/ 625469 h 694965"/>
              <a:gd name="connsiteX16" fmla="*/ 590546 w 625115"/>
              <a:gd name="connsiteY16" fmla="*/ 295270 h 694965"/>
              <a:gd name="connsiteX17" fmla="*/ 590546 w 625115"/>
              <a:gd name="connsiteY17" fmla="*/ 260702 h 694965"/>
              <a:gd name="connsiteX18" fmla="*/ 399336 w 625115"/>
              <a:gd name="connsiteY18" fmla="*/ 69857 h 694965"/>
              <a:gd name="connsiteX19" fmla="*/ 342441 w 625115"/>
              <a:gd name="connsiteY19" fmla="*/ 99384 h 694965"/>
              <a:gd name="connsiteX20" fmla="*/ 207046 w 625115"/>
              <a:gd name="connsiteY20" fmla="*/ 123149 h 694965"/>
              <a:gd name="connsiteX21" fmla="*/ 139348 w 625115"/>
              <a:gd name="connsiteY21" fmla="*/ 17284 h 694965"/>
              <a:gd name="connsiteX22" fmla="*/ 156633 w 625115"/>
              <a:gd name="connsiteY22" fmla="*/ 0 h 694965"/>
              <a:gd name="connsiteX23" fmla="*/ 86615 w 625115"/>
              <a:gd name="connsiteY23" fmla="*/ 0 h 694965"/>
              <a:gd name="connsiteX24" fmla="*/ 103866 w 625115"/>
              <a:gd name="connsiteY24" fmla="*/ 17284 h 694965"/>
              <a:gd name="connsiteX25" fmla="*/ 233248 w 625115"/>
              <a:gd name="connsiteY25" fmla="*/ 175722 h 694965"/>
              <a:gd name="connsiteX26" fmla="*/ 240795 w 625115"/>
              <a:gd name="connsiteY26" fmla="*/ 198767 h 694965"/>
              <a:gd name="connsiteX27" fmla="*/ 251577 w 625115"/>
              <a:gd name="connsiteY27" fmla="*/ 283027 h 694965"/>
              <a:gd name="connsiteX28" fmla="*/ 277454 w 625115"/>
              <a:gd name="connsiteY28" fmla="*/ 365127 h 694965"/>
              <a:gd name="connsiteX29" fmla="*/ 237561 w 625115"/>
              <a:gd name="connsiteY29" fmla="*/ 446506 h 694965"/>
              <a:gd name="connsiteX30" fmla="*/ 208090 w 625115"/>
              <a:gd name="connsiteY30" fmla="*/ 504120 h 694965"/>
              <a:gd name="connsiteX31" fmla="*/ 190839 w 625115"/>
              <a:gd name="connsiteY31" fmla="*/ 521404 h 694965"/>
              <a:gd name="connsiteX32" fmla="*/ 155978 w 625115"/>
              <a:gd name="connsiteY32" fmla="*/ 521404 h 694965"/>
              <a:gd name="connsiteX33" fmla="*/ 34862 w 625115"/>
              <a:gd name="connsiteY33" fmla="*/ 677681 h 694965"/>
              <a:gd name="connsiteX34" fmla="*/ 17611 w 625115"/>
              <a:gd name="connsiteY34" fmla="*/ 694965 h 694965"/>
              <a:gd name="connsiteX35" fmla="*/ 0 w 625115"/>
              <a:gd name="connsiteY35" fmla="*/ 677681 h 694965"/>
              <a:gd name="connsiteX36" fmla="*/ 155978 w 625115"/>
              <a:gd name="connsiteY36" fmla="*/ 486476 h 694965"/>
              <a:gd name="connsiteX37" fmla="*/ 174667 w 625115"/>
              <a:gd name="connsiteY37" fmla="*/ 486476 h 694965"/>
              <a:gd name="connsiteX38" fmla="*/ 213122 w 625115"/>
              <a:gd name="connsiteY38" fmla="*/ 422020 h 694965"/>
              <a:gd name="connsiteX39" fmla="*/ 242592 w 625115"/>
              <a:gd name="connsiteY39" fmla="*/ 365127 h 694965"/>
              <a:gd name="connsiteX40" fmla="*/ 221029 w 625115"/>
              <a:gd name="connsiteY40" fmla="*/ 299231 h 694965"/>
              <a:gd name="connsiteX41" fmla="*/ 203059 w 625115"/>
              <a:gd name="connsiteY41" fmla="*/ 199487 h 694965"/>
              <a:gd name="connsiteX42" fmla="*/ 69364 w 625115"/>
              <a:gd name="connsiteY42" fmla="*/ 17284 h 694965"/>
              <a:gd name="connsiteX43" fmla="*/ 86615 w 625115"/>
              <a:gd name="connsiteY43" fmla="*/ 0 h 69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5115" h="694965">
                <a:moveTo>
                  <a:pt x="156633" y="0"/>
                </a:moveTo>
                <a:cubicBezTo>
                  <a:pt x="166355" y="0"/>
                  <a:pt x="173917" y="7922"/>
                  <a:pt x="173917" y="17284"/>
                </a:cubicBezTo>
                <a:cubicBezTo>
                  <a:pt x="173917" y="65176"/>
                  <a:pt x="202725" y="83900"/>
                  <a:pt x="220009" y="91102"/>
                </a:cubicBezTo>
                <a:cubicBezTo>
                  <a:pt x="253138" y="104785"/>
                  <a:pt x="295269" y="97583"/>
                  <a:pt x="317955" y="74898"/>
                </a:cubicBezTo>
                <a:cubicBezTo>
                  <a:pt x="357205" y="35288"/>
                  <a:pt x="397896" y="34928"/>
                  <a:pt x="399336" y="34928"/>
                </a:cubicBezTo>
                <a:cubicBezTo>
                  <a:pt x="508805" y="34928"/>
                  <a:pt x="625115" y="114147"/>
                  <a:pt x="625115" y="260702"/>
                </a:cubicBezTo>
                <a:lnTo>
                  <a:pt x="625115" y="295270"/>
                </a:lnTo>
                <a:cubicBezTo>
                  <a:pt x="625115" y="520684"/>
                  <a:pt x="471715" y="660397"/>
                  <a:pt x="329838" y="660397"/>
                </a:cubicBezTo>
                <a:cubicBezTo>
                  <a:pt x="290228" y="660397"/>
                  <a:pt x="260340" y="640232"/>
                  <a:pt x="234053" y="622588"/>
                </a:cubicBezTo>
                <a:cubicBezTo>
                  <a:pt x="209567" y="606384"/>
                  <a:pt x="186161" y="590900"/>
                  <a:pt x="156633" y="590900"/>
                </a:cubicBezTo>
                <a:cubicBezTo>
                  <a:pt x="109100" y="590900"/>
                  <a:pt x="104419" y="614666"/>
                  <a:pt x="104419" y="677681"/>
                </a:cubicBezTo>
                <a:cubicBezTo>
                  <a:pt x="104419" y="687403"/>
                  <a:pt x="96497" y="694965"/>
                  <a:pt x="87135" y="694965"/>
                </a:cubicBezTo>
                <a:cubicBezTo>
                  <a:pt x="77772" y="694965"/>
                  <a:pt x="69850" y="687403"/>
                  <a:pt x="69850" y="677681"/>
                </a:cubicBezTo>
                <a:cubicBezTo>
                  <a:pt x="69850" y="626189"/>
                  <a:pt x="69850" y="555972"/>
                  <a:pt x="156633" y="555972"/>
                </a:cubicBezTo>
                <a:cubicBezTo>
                  <a:pt x="196603" y="555972"/>
                  <a:pt x="226851" y="576137"/>
                  <a:pt x="253138" y="593421"/>
                </a:cubicBezTo>
                <a:cubicBezTo>
                  <a:pt x="277624" y="609985"/>
                  <a:pt x="301031" y="625469"/>
                  <a:pt x="329838" y="625469"/>
                </a:cubicBezTo>
                <a:cubicBezTo>
                  <a:pt x="455511" y="625469"/>
                  <a:pt x="590546" y="499079"/>
                  <a:pt x="590546" y="295270"/>
                </a:cubicBezTo>
                <a:lnTo>
                  <a:pt x="590546" y="260702"/>
                </a:lnTo>
                <a:cubicBezTo>
                  <a:pt x="590546" y="136472"/>
                  <a:pt x="492240" y="69857"/>
                  <a:pt x="399336" y="69857"/>
                </a:cubicBezTo>
                <a:cubicBezTo>
                  <a:pt x="398616" y="69857"/>
                  <a:pt x="371249" y="70577"/>
                  <a:pt x="342441" y="99384"/>
                </a:cubicBezTo>
                <a:cubicBezTo>
                  <a:pt x="310033" y="132151"/>
                  <a:pt x="252778" y="142234"/>
                  <a:pt x="207046" y="123149"/>
                </a:cubicBezTo>
                <a:cubicBezTo>
                  <a:pt x="163835" y="105505"/>
                  <a:pt x="139348" y="66976"/>
                  <a:pt x="139348" y="17284"/>
                </a:cubicBezTo>
                <a:cubicBezTo>
                  <a:pt x="139348" y="7922"/>
                  <a:pt x="146910" y="0"/>
                  <a:pt x="156633" y="0"/>
                </a:cubicBezTo>
                <a:close/>
                <a:moveTo>
                  <a:pt x="86615" y="0"/>
                </a:moveTo>
                <a:cubicBezTo>
                  <a:pt x="95959" y="0"/>
                  <a:pt x="103866" y="7922"/>
                  <a:pt x="103866" y="17284"/>
                </a:cubicBezTo>
                <a:cubicBezTo>
                  <a:pt x="103866" y="110906"/>
                  <a:pt x="163885" y="141154"/>
                  <a:pt x="233248" y="175722"/>
                </a:cubicBezTo>
                <a:cubicBezTo>
                  <a:pt x="241514" y="180043"/>
                  <a:pt x="245108" y="190485"/>
                  <a:pt x="240795" y="198767"/>
                </a:cubicBezTo>
                <a:cubicBezTo>
                  <a:pt x="224623" y="231535"/>
                  <a:pt x="236123" y="253140"/>
                  <a:pt x="251577" y="283027"/>
                </a:cubicBezTo>
                <a:cubicBezTo>
                  <a:pt x="263797" y="305713"/>
                  <a:pt x="277454" y="331639"/>
                  <a:pt x="277454" y="365127"/>
                </a:cubicBezTo>
                <a:cubicBezTo>
                  <a:pt x="277454" y="406897"/>
                  <a:pt x="255171" y="428862"/>
                  <a:pt x="237561" y="446506"/>
                </a:cubicBezTo>
                <a:cubicBezTo>
                  <a:pt x="221029" y="463430"/>
                  <a:pt x="208090" y="476393"/>
                  <a:pt x="208090" y="504120"/>
                </a:cubicBezTo>
                <a:cubicBezTo>
                  <a:pt x="208090" y="513482"/>
                  <a:pt x="200184" y="521404"/>
                  <a:pt x="190839" y="521404"/>
                </a:cubicBezTo>
                <a:lnTo>
                  <a:pt x="155978" y="521404"/>
                </a:lnTo>
                <a:cubicBezTo>
                  <a:pt x="74395" y="521404"/>
                  <a:pt x="34862" y="572536"/>
                  <a:pt x="34862" y="677681"/>
                </a:cubicBezTo>
                <a:cubicBezTo>
                  <a:pt x="34862" y="687403"/>
                  <a:pt x="26955" y="694965"/>
                  <a:pt x="17611" y="694965"/>
                </a:cubicBezTo>
                <a:cubicBezTo>
                  <a:pt x="7907" y="694965"/>
                  <a:pt x="0" y="687403"/>
                  <a:pt x="0" y="677681"/>
                </a:cubicBezTo>
                <a:cubicBezTo>
                  <a:pt x="0" y="511321"/>
                  <a:pt x="97756" y="486476"/>
                  <a:pt x="155978" y="486476"/>
                </a:cubicBezTo>
                <a:lnTo>
                  <a:pt x="174667" y="486476"/>
                </a:lnTo>
                <a:cubicBezTo>
                  <a:pt x="179698" y="455508"/>
                  <a:pt x="198027" y="437144"/>
                  <a:pt x="213122" y="422020"/>
                </a:cubicBezTo>
                <a:cubicBezTo>
                  <a:pt x="229654" y="405456"/>
                  <a:pt x="242592" y="392493"/>
                  <a:pt x="242592" y="365127"/>
                </a:cubicBezTo>
                <a:cubicBezTo>
                  <a:pt x="242592" y="340281"/>
                  <a:pt x="232170" y="320476"/>
                  <a:pt x="221029" y="299231"/>
                </a:cubicBezTo>
                <a:cubicBezTo>
                  <a:pt x="206293" y="271144"/>
                  <a:pt x="189761" y="239817"/>
                  <a:pt x="203059" y="199487"/>
                </a:cubicBezTo>
                <a:cubicBezTo>
                  <a:pt x="137649" y="165999"/>
                  <a:pt x="69364" y="124590"/>
                  <a:pt x="69364" y="17284"/>
                </a:cubicBezTo>
                <a:cubicBezTo>
                  <a:pt x="69364" y="7922"/>
                  <a:pt x="77270" y="0"/>
                  <a:pt x="866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grpSp>
        <p:nvGrpSpPr>
          <p:cNvPr id="5" name="Group 65">
            <a:extLst>
              <a:ext uri="{FF2B5EF4-FFF2-40B4-BE49-F238E27FC236}">
                <a16:creationId xmlns:a16="http://schemas.microsoft.com/office/drawing/2014/main" id="{78F60011-4794-460F-C0F6-28A33F08EAAB}"/>
              </a:ext>
            </a:extLst>
          </p:cNvPr>
          <p:cNvGrpSpPr/>
          <p:nvPr/>
        </p:nvGrpSpPr>
        <p:grpSpPr>
          <a:xfrm>
            <a:off x="5189921" y="1095414"/>
            <a:ext cx="3617976" cy="1629313"/>
            <a:chOff x="14568999" y="2738379"/>
            <a:chExt cx="7044260" cy="2624440"/>
          </a:xfrm>
        </p:grpSpPr>
        <p:sp>
          <p:nvSpPr>
            <p:cNvPr id="6" name="TextBox 58">
              <a:extLst>
                <a:ext uri="{FF2B5EF4-FFF2-40B4-BE49-F238E27FC236}">
                  <a16:creationId xmlns:a16="http://schemas.microsoft.com/office/drawing/2014/main" id="{26A5C266-120D-6133-A31B-F4EA6147E6CB}"/>
                </a:ext>
              </a:extLst>
            </p:cNvPr>
            <p:cNvSpPr txBox="1"/>
            <p:nvPr/>
          </p:nvSpPr>
          <p:spPr>
            <a:xfrm>
              <a:off x="14934004" y="2738379"/>
              <a:ext cx="6679255" cy="5205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500" b="1" dirty="0">
                  <a:solidFill>
                    <a:schemeClr val="accent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KOGNITIV DYSFUNKTION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D2D17479-1E1B-824E-7766-FADD36AAF926}"/>
                </a:ext>
              </a:extLst>
            </p:cNvPr>
            <p:cNvSpPr txBox="1">
              <a:spLocks/>
            </p:cNvSpPr>
            <p:nvPr/>
          </p:nvSpPr>
          <p:spPr>
            <a:xfrm>
              <a:off x="14568999" y="3398387"/>
              <a:ext cx="7020865" cy="1964432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313"/>
                </a:lnSpc>
              </a:pPr>
              <a:r>
                <a:rPr lang="en-US" sz="1200" dirty="0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Förbättrad</a:t>
              </a:r>
              <a:r>
                <a:rPr lang="en-US" sz="1200" dirty="0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kognition</a:t>
              </a:r>
              <a:endPara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Minskad</a:t>
              </a:r>
              <a:r>
                <a:rPr lang="en-US" sz="1200" dirty="0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ångest</a:t>
              </a:r>
              <a:r>
                <a:rPr lang="en-US" sz="1200" dirty="0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/depression</a:t>
              </a:r>
            </a:p>
            <a:p>
              <a:pPr algn="l">
                <a:lnSpc>
                  <a:spcPts val="1313"/>
                </a:lnSpc>
              </a:pPr>
              <a:r>
                <a:rPr lang="en-US" sz="1200" dirty="0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● </a:t>
              </a:r>
              <a:r>
                <a:rPr lang="en-US" sz="1200" dirty="0" err="1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Ökad</a:t>
              </a:r>
              <a:r>
                <a:rPr lang="en-US" sz="1200" dirty="0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tilltro</a:t>
              </a:r>
              <a:r>
                <a:rPr lang="en-US" sz="1200" dirty="0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till </a:t>
              </a:r>
              <a:r>
                <a:rPr lang="en-US" sz="1200" dirty="0" err="1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egen</a:t>
              </a:r>
              <a:r>
                <a:rPr lang="en-US" sz="1200" dirty="0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</a:t>
              </a:r>
              <a:r>
                <a:rPr lang="en-US" sz="1200" dirty="0" err="1">
                  <a:solidFill>
                    <a:schemeClr val="accent3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förmåga</a:t>
              </a:r>
              <a:endPara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endPara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l">
                <a:lnSpc>
                  <a:spcPts val="1313"/>
                </a:lnSpc>
              </a:pPr>
              <a:endPara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  <a:p>
              <a:pPr algn="just">
                <a:lnSpc>
                  <a:spcPts val="1313"/>
                </a:lnSpc>
              </a:pPr>
              <a:endPara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8" name="Shape 31117">
            <a:extLst>
              <a:ext uri="{FF2B5EF4-FFF2-40B4-BE49-F238E27FC236}">
                <a16:creationId xmlns:a16="http://schemas.microsoft.com/office/drawing/2014/main" id="{4B66ABB5-E77F-A612-2AF6-458C723E8983}"/>
              </a:ext>
            </a:extLst>
          </p:cNvPr>
          <p:cNvSpPr/>
          <p:nvPr/>
        </p:nvSpPr>
        <p:spPr>
          <a:xfrm>
            <a:off x="4222746" y="1555207"/>
            <a:ext cx="1139103" cy="2544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589" extrusionOk="0">
                <a:moveTo>
                  <a:pt x="20749" y="11025"/>
                </a:moveTo>
                <a:cubicBezTo>
                  <a:pt x="20553" y="10853"/>
                  <a:pt x="20508" y="10859"/>
                  <a:pt x="20263" y="10723"/>
                </a:cubicBezTo>
                <a:cubicBezTo>
                  <a:pt x="19984" y="10586"/>
                  <a:pt x="19774" y="10559"/>
                  <a:pt x="19542" y="10393"/>
                </a:cubicBezTo>
                <a:cubicBezTo>
                  <a:pt x="19310" y="10226"/>
                  <a:pt x="19106" y="9814"/>
                  <a:pt x="19005" y="9637"/>
                </a:cubicBezTo>
                <a:cubicBezTo>
                  <a:pt x="18905" y="9460"/>
                  <a:pt x="18804" y="9184"/>
                  <a:pt x="18529" y="8743"/>
                </a:cubicBezTo>
                <a:cubicBezTo>
                  <a:pt x="18228" y="8262"/>
                  <a:pt x="17801" y="7716"/>
                  <a:pt x="17644" y="7540"/>
                </a:cubicBezTo>
                <a:cubicBezTo>
                  <a:pt x="17343" y="7202"/>
                  <a:pt x="17427" y="6596"/>
                  <a:pt x="17312" y="6194"/>
                </a:cubicBezTo>
                <a:cubicBezTo>
                  <a:pt x="17296" y="6115"/>
                  <a:pt x="17412" y="5253"/>
                  <a:pt x="17410" y="5010"/>
                </a:cubicBezTo>
                <a:cubicBezTo>
                  <a:pt x="17409" y="4767"/>
                  <a:pt x="17065" y="4209"/>
                  <a:pt x="16705" y="3998"/>
                </a:cubicBezTo>
                <a:cubicBezTo>
                  <a:pt x="16345" y="3786"/>
                  <a:pt x="15577" y="3606"/>
                  <a:pt x="15232" y="3575"/>
                </a:cubicBezTo>
                <a:cubicBezTo>
                  <a:pt x="14887" y="3543"/>
                  <a:pt x="14010" y="3483"/>
                  <a:pt x="13673" y="3449"/>
                </a:cubicBezTo>
                <a:cubicBezTo>
                  <a:pt x="13336" y="3415"/>
                  <a:pt x="12641" y="3368"/>
                  <a:pt x="12355" y="3226"/>
                </a:cubicBezTo>
                <a:cubicBezTo>
                  <a:pt x="12105" y="3101"/>
                  <a:pt x="11967" y="2985"/>
                  <a:pt x="11998" y="2814"/>
                </a:cubicBezTo>
                <a:cubicBezTo>
                  <a:pt x="11998" y="2814"/>
                  <a:pt x="12271" y="2666"/>
                  <a:pt x="12346" y="2616"/>
                </a:cubicBezTo>
                <a:cubicBezTo>
                  <a:pt x="12421" y="2567"/>
                  <a:pt x="12600" y="2441"/>
                  <a:pt x="12675" y="2365"/>
                </a:cubicBezTo>
                <a:lnTo>
                  <a:pt x="12919" y="2067"/>
                </a:lnTo>
                <a:cubicBezTo>
                  <a:pt x="13164" y="1988"/>
                  <a:pt x="13503" y="1372"/>
                  <a:pt x="13353" y="1323"/>
                </a:cubicBezTo>
                <a:cubicBezTo>
                  <a:pt x="13257" y="1291"/>
                  <a:pt x="13099" y="1350"/>
                  <a:pt x="13099" y="1350"/>
                </a:cubicBezTo>
                <a:cubicBezTo>
                  <a:pt x="13164" y="1278"/>
                  <a:pt x="13240" y="1248"/>
                  <a:pt x="13240" y="981"/>
                </a:cubicBezTo>
                <a:cubicBezTo>
                  <a:pt x="13240" y="713"/>
                  <a:pt x="13014" y="1"/>
                  <a:pt x="10705" y="0"/>
                </a:cubicBezTo>
                <a:lnTo>
                  <a:pt x="10705" y="0"/>
                </a:lnTo>
                <a:cubicBezTo>
                  <a:pt x="10704" y="0"/>
                  <a:pt x="10703" y="0"/>
                  <a:pt x="10702" y="0"/>
                </a:cubicBezTo>
                <a:cubicBezTo>
                  <a:pt x="10701" y="0"/>
                  <a:pt x="10700" y="0"/>
                  <a:pt x="10699" y="0"/>
                </a:cubicBezTo>
                <a:lnTo>
                  <a:pt x="10699" y="0"/>
                </a:lnTo>
                <a:cubicBezTo>
                  <a:pt x="8390" y="1"/>
                  <a:pt x="8132" y="795"/>
                  <a:pt x="8164" y="981"/>
                </a:cubicBezTo>
                <a:cubicBezTo>
                  <a:pt x="8196" y="1166"/>
                  <a:pt x="8240" y="1278"/>
                  <a:pt x="8305" y="1350"/>
                </a:cubicBezTo>
                <a:cubicBezTo>
                  <a:pt x="8305" y="1350"/>
                  <a:pt x="8147" y="1291"/>
                  <a:pt x="8051" y="1323"/>
                </a:cubicBezTo>
                <a:cubicBezTo>
                  <a:pt x="7901" y="1372"/>
                  <a:pt x="8240" y="1988"/>
                  <a:pt x="8486" y="2067"/>
                </a:cubicBezTo>
                <a:lnTo>
                  <a:pt x="8729" y="2365"/>
                </a:lnTo>
                <a:cubicBezTo>
                  <a:pt x="8804" y="2441"/>
                  <a:pt x="8983" y="2567"/>
                  <a:pt x="9058" y="2616"/>
                </a:cubicBezTo>
                <a:cubicBezTo>
                  <a:pt x="9134" y="2666"/>
                  <a:pt x="9406" y="2814"/>
                  <a:pt x="9406" y="2814"/>
                </a:cubicBezTo>
                <a:cubicBezTo>
                  <a:pt x="9437" y="2985"/>
                  <a:pt x="9299" y="3101"/>
                  <a:pt x="9049" y="3226"/>
                </a:cubicBezTo>
                <a:cubicBezTo>
                  <a:pt x="8764" y="3368"/>
                  <a:pt x="8068" y="3415"/>
                  <a:pt x="7731" y="3449"/>
                </a:cubicBezTo>
                <a:cubicBezTo>
                  <a:pt x="7395" y="3483"/>
                  <a:pt x="6518" y="3543"/>
                  <a:pt x="6172" y="3575"/>
                </a:cubicBezTo>
                <a:cubicBezTo>
                  <a:pt x="5827" y="3606"/>
                  <a:pt x="5059" y="3786"/>
                  <a:pt x="4699" y="3998"/>
                </a:cubicBezTo>
                <a:cubicBezTo>
                  <a:pt x="4339" y="4209"/>
                  <a:pt x="3995" y="4767"/>
                  <a:pt x="3994" y="5010"/>
                </a:cubicBezTo>
                <a:cubicBezTo>
                  <a:pt x="3993" y="5253"/>
                  <a:pt x="4109" y="6115"/>
                  <a:pt x="4092" y="6194"/>
                </a:cubicBezTo>
                <a:cubicBezTo>
                  <a:pt x="3977" y="6596"/>
                  <a:pt x="4061" y="7202"/>
                  <a:pt x="3760" y="7540"/>
                </a:cubicBezTo>
                <a:cubicBezTo>
                  <a:pt x="3603" y="7716"/>
                  <a:pt x="3176" y="8262"/>
                  <a:pt x="2876" y="8743"/>
                </a:cubicBezTo>
                <a:cubicBezTo>
                  <a:pt x="2600" y="9184"/>
                  <a:pt x="2499" y="9460"/>
                  <a:pt x="2399" y="9637"/>
                </a:cubicBezTo>
                <a:cubicBezTo>
                  <a:pt x="2298" y="9814"/>
                  <a:pt x="2095" y="10226"/>
                  <a:pt x="1863" y="10393"/>
                </a:cubicBezTo>
                <a:cubicBezTo>
                  <a:pt x="1630" y="10559"/>
                  <a:pt x="1421" y="10586"/>
                  <a:pt x="1142" y="10723"/>
                </a:cubicBezTo>
                <a:cubicBezTo>
                  <a:pt x="896" y="10859"/>
                  <a:pt x="851" y="10853"/>
                  <a:pt x="655" y="11025"/>
                </a:cubicBezTo>
                <a:cubicBezTo>
                  <a:pt x="442" y="11212"/>
                  <a:pt x="-98" y="11437"/>
                  <a:pt x="15" y="11495"/>
                </a:cubicBezTo>
                <a:cubicBezTo>
                  <a:pt x="128" y="11553"/>
                  <a:pt x="279" y="11528"/>
                  <a:pt x="448" y="11470"/>
                </a:cubicBezTo>
                <a:cubicBezTo>
                  <a:pt x="617" y="11412"/>
                  <a:pt x="956" y="11202"/>
                  <a:pt x="1163" y="11161"/>
                </a:cubicBezTo>
                <a:cubicBezTo>
                  <a:pt x="1370" y="11120"/>
                  <a:pt x="1361" y="11169"/>
                  <a:pt x="1257" y="11314"/>
                </a:cubicBezTo>
                <a:lnTo>
                  <a:pt x="1088" y="11569"/>
                </a:lnTo>
                <a:cubicBezTo>
                  <a:pt x="1006" y="11691"/>
                  <a:pt x="767" y="11878"/>
                  <a:pt x="636" y="12072"/>
                </a:cubicBezTo>
                <a:cubicBezTo>
                  <a:pt x="456" y="12308"/>
                  <a:pt x="388" y="12388"/>
                  <a:pt x="617" y="12410"/>
                </a:cubicBezTo>
                <a:cubicBezTo>
                  <a:pt x="847" y="12424"/>
                  <a:pt x="1009" y="12173"/>
                  <a:pt x="1107" y="12080"/>
                </a:cubicBezTo>
                <a:cubicBezTo>
                  <a:pt x="1304" y="11893"/>
                  <a:pt x="1434" y="11732"/>
                  <a:pt x="1615" y="11610"/>
                </a:cubicBezTo>
                <a:cubicBezTo>
                  <a:pt x="1598" y="11632"/>
                  <a:pt x="1587" y="11771"/>
                  <a:pt x="1587" y="11814"/>
                </a:cubicBezTo>
                <a:cubicBezTo>
                  <a:pt x="1587" y="11857"/>
                  <a:pt x="1450" y="12246"/>
                  <a:pt x="1347" y="12500"/>
                </a:cubicBezTo>
                <a:cubicBezTo>
                  <a:pt x="1276" y="12673"/>
                  <a:pt x="1587" y="12642"/>
                  <a:pt x="1657" y="12580"/>
                </a:cubicBezTo>
                <a:cubicBezTo>
                  <a:pt x="1728" y="12519"/>
                  <a:pt x="1798" y="12309"/>
                  <a:pt x="1897" y="12148"/>
                </a:cubicBezTo>
                <a:cubicBezTo>
                  <a:pt x="2010" y="11964"/>
                  <a:pt x="2032" y="11765"/>
                  <a:pt x="2179" y="11672"/>
                </a:cubicBezTo>
                <a:cubicBezTo>
                  <a:pt x="2147" y="11701"/>
                  <a:pt x="2193" y="11808"/>
                  <a:pt x="2137" y="12105"/>
                </a:cubicBezTo>
                <a:cubicBezTo>
                  <a:pt x="2097" y="12313"/>
                  <a:pt x="1989" y="12574"/>
                  <a:pt x="2229" y="12574"/>
                </a:cubicBezTo>
                <a:cubicBezTo>
                  <a:pt x="2469" y="12574"/>
                  <a:pt x="2518" y="12241"/>
                  <a:pt x="2589" y="12086"/>
                </a:cubicBezTo>
                <a:cubicBezTo>
                  <a:pt x="2659" y="11932"/>
                  <a:pt x="2673" y="11799"/>
                  <a:pt x="2730" y="11703"/>
                </a:cubicBezTo>
                <a:cubicBezTo>
                  <a:pt x="2765" y="11814"/>
                  <a:pt x="2772" y="11969"/>
                  <a:pt x="2782" y="12109"/>
                </a:cubicBezTo>
                <a:cubicBezTo>
                  <a:pt x="2796" y="12327"/>
                  <a:pt x="2760" y="12468"/>
                  <a:pt x="2923" y="12471"/>
                </a:cubicBezTo>
                <a:cubicBezTo>
                  <a:pt x="3218" y="12477"/>
                  <a:pt x="3175" y="12083"/>
                  <a:pt x="3196" y="11728"/>
                </a:cubicBezTo>
                <a:cubicBezTo>
                  <a:pt x="3238" y="11495"/>
                  <a:pt x="3417" y="11319"/>
                  <a:pt x="3478" y="11211"/>
                </a:cubicBezTo>
                <a:cubicBezTo>
                  <a:pt x="3539" y="11103"/>
                  <a:pt x="3428" y="10868"/>
                  <a:pt x="3403" y="10679"/>
                </a:cubicBezTo>
                <a:cubicBezTo>
                  <a:pt x="3354" y="10586"/>
                  <a:pt x="3521" y="10372"/>
                  <a:pt x="3817" y="10135"/>
                </a:cubicBezTo>
                <a:cubicBezTo>
                  <a:pt x="3866" y="10092"/>
                  <a:pt x="4830" y="9517"/>
                  <a:pt x="4961" y="9388"/>
                </a:cubicBezTo>
                <a:cubicBezTo>
                  <a:pt x="5109" y="9251"/>
                  <a:pt x="5404" y="8979"/>
                  <a:pt x="5551" y="8756"/>
                </a:cubicBezTo>
                <a:cubicBezTo>
                  <a:pt x="5633" y="8649"/>
                  <a:pt x="5699" y="8570"/>
                  <a:pt x="5765" y="8397"/>
                </a:cubicBezTo>
                <a:cubicBezTo>
                  <a:pt x="5863" y="8146"/>
                  <a:pt x="5872" y="7984"/>
                  <a:pt x="5937" y="7704"/>
                </a:cubicBezTo>
                <a:cubicBezTo>
                  <a:pt x="5954" y="7654"/>
                  <a:pt x="6226" y="7259"/>
                  <a:pt x="6301" y="6946"/>
                </a:cubicBezTo>
                <a:cubicBezTo>
                  <a:pt x="6376" y="6633"/>
                  <a:pt x="6386" y="6345"/>
                  <a:pt x="6386" y="6345"/>
                </a:cubicBezTo>
                <a:cubicBezTo>
                  <a:pt x="6433" y="6468"/>
                  <a:pt x="6809" y="8607"/>
                  <a:pt x="6650" y="9194"/>
                </a:cubicBezTo>
                <a:cubicBezTo>
                  <a:pt x="6491" y="9781"/>
                  <a:pt x="6047" y="10189"/>
                  <a:pt x="5849" y="10955"/>
                </a:cubicBezTo>
                <a:cubicBezTo>
                  <a:pt x="5652" y="11721"/>
                  <a:pt x="5907" y="13063"/>
                  <a:pt x="6021" y="13663"/>
                </a:cubicBezTo>
                <a:cubicBezTo>
                  <a:pt x="6093" y="14042"/>
                  <a:pt x="6245" y="14164"/>
                  <a:pt x="6320" y="14666"/>
                </a:cubicBezTo>
                <a:cubicBezTo>
                  <a:pt x="6320" y="14666"/>
                  <a:pt x="6438" y="15870"/>
                  <a:pt x="6162" y="16124"/>
                </a:cubicBezTo>
                <a:cubicBezTo>
                  <a:pt x="5657" y="16569"/>
                  <a:pt x="5562" y="17279"/>
                  <a:pt x="5631" y="17672"/>
                </a:cubicBezTo>
                <a:cubicBezTo>
                  <a:pt x="5679" y="17949"/>
                  <a:pt x="6160" y="18977"/>
                  <a:pt x="6238" y="19181"/>
                </a:cubicBezTo>
                <a:cubicBezTo>
                  <a:pt x="6316" y="19385"/>
                  <a:pt x="6446" y="19497"/>
                  <a:pt x="6456" y="19774"/>
                </a:cubicBezTo>
                <a:cubicBezTo>
                  <a:pt x="6463" y="19938"/>
                  <a:pt x="6333" y="20102"/>
                  <a:pt x="6315" y="20151"/>
                </a:cubicBezTo>
                <a:cubicBezTo>
                  <a:pt x="6268" y="20283"/>
                  <a:pt x="6274" y="20455"/>
                  <a:pt x="6160" y="20577"/>
                </a:cubicBezTo>
                <a:cubicBezTo>
                  <a:pt x="5923" y="20832"/>
                  <a:pt x="5849" y="21057"/>
                  <a:pt x="5623" y="21152"/>
                </a:cubicBezTo>
                <a:cubicBezTo>
                  <a:pt x="5466" y="21218"/>
                  <a:pt x="5561" y="21343"/>
                  <a:pt x="5964" y="21311"/>
                </a:cubicBezTo>
                <a:cubicBezTo>
                  <a:pt x="5931" y="21310"/>
                  <a:pt x="6038" y="21481"/>
                  <a:pt x="6540" y="21382"/>
                </a:cubicBezTo>
                <a:lnTo>
                  <a:pt x="6628" y="21429"/>
                </a:lnTo>
                <a:cubicBezTo>
                  <a:pt x="6806" y="21510"/>
                  <a:pt x="6954" y="21510"/>
                  <a:pt x="7151" y="21447"/>
                </a:cubicBezTo>
                <a:cubicBezTo>
                  <a:pt x="7117" y="21452"/>
                  <a:pt x="7345" y="21600"/>
                  <a:pt x="7669" y="21485"/>
                </a:cubicBezTo>
                <a:cubicBezTo>
                  <a:pt x="7615" y="21504"/>
                  <a:pt x="7831" y="21565"/>
                  <a:pt x="7878" y="21574"/>
                </a:cubicBezTo>
                <a:cubicBezTo>
                  <a:pt x="8005" y="21595"/>
                  <a:pt x="8154" y="21595"/>
                  <a:pt x="8291" y="21572"/>
                </a:cubicBezTo>
                <a:cubicBezTo>
                  <a:pt x="8481" y="21538"/>
                  <a:pt x="8559" y="21419"/>
                  <a:pt x="8559" y="21419"/>
                </a:cubicBezTo>
                <a:lnTo>
                  <a:pt x="8563" y="21405"/>
                </a:lnTo>
                <a:cubicBezTo>
                  <a:pt x="8596" y="21269"/>
                  <a:pt x="8381" y="21201"/>
                  <a:pt x="8439" y="21103"/>
                </a:cubicBezTo>
                <a:cubicBezTo>
                  <a:pt x="8469" y="21046"/>
                  <a:pt x="8469" y="20982"/>
                  <a:pt x="8433" y="20922"/>
                </a:cubicBezTo>
                <a:cubicBezTo>
                  <a:pt x="8362" y="20810"/>
                  <a:pt x="8205" y="20709"/>
                  <a:pt x="8238" y="20574"/>
                </a:cubicBezTo>
                <a:cubicBezTo>
                  <a:pt x="8282" y="20395"/>
                  <a:pt x="8362" y="20204"/>
                  <a:pt x="8194" y="20016"/>
                </a:cubicBezTo>
                <a:lnTo>
                  <a:pt x="8220" y="19909"/>
                </a:lnTo>
                <a:cubicBezTo>
                  <a:pt x="8243" y="19744"/>
                  <a:pt x="8065" y="19570"/>
                  <a:pt x="8061" y="19410"/>
                </a:cubicBezTo>
                <a:cubicBezTo>
                  <a:pt x="8057" y="19251"/>
                  <a:pt x="8130" y="18930"/>
                  <a:pt x="8160" y="18737"/>
                </a:cubicBezTo>
                <a:cubicBezTo>
                  <a:pt x="8218" y="18364"/>
                  <a:pt x="8436" y="18013"/>
                  <a:pt x="8535" y="17809"/>
                </a:cubicBezTo>
                <a:cubicBezTo>
                  <a:pt x="8747" y="17414"/>
                  <a:pt x="8823" y="17172"/>
                  <a:pt x="8710" y="16826"/>
                </a:cubicBezTo>
                <a:cubicBezTo>
                  <a:pt x="8641" y="16615"/>
                  <a:pt x="8724" y="16294"/>
                  <a:pt x="8821" y="16104"/>
                </a:cubicBezTo>
                <a:cubicBezTo>
                  <a:pt x="8922" y="15892"/>
                  <a:pt x="9033" y="15775"/>
                  <a:pt x="9199" y="15566"/>
                </a:cubicBezTo>
                <a:cubicBezTo>
                  <a:pt x="9697" y="14898"/>
                  <a:pt x="9687" y="14011"/>
                  <a:pt x="9886" y="13637"/>
                </a:cubicBezTo>
                <a:cubicBezTo>
                  <a:pt x="10068" y="13296"/>
                  <a:pt x="10566" y="12623"/>
                  <a:pt x="10696" y="12305"/>
                </a:cubicBezTo>
                <a:cubicBezTo>
                  <a:pt x="10826" y="12622"/>
                  <a:pt x="11336" y="13295"/>
                  <a:pt x="11518" y="13637"/>
                </a:cubicBezTo>
                <a:cubicBezTo>
                  <a:pt x="11717" y="14011"/>
                  <a:pt x="11708" y="14898"/>
                  <a:pt x="12205" y="15566"/>
                </a:cubicBezTo>
                <a:cubicBezTo>
                  <a:pt x="12372" y="15775"/>
                  <a:pt x="12483" y="15892"/>
                  <a:pt x="12584" y="16104"/>
                </a:cubicBezTo>
                <a:cubicBezTo>
                  <a:pt x="12680" y="16294"/>
                  <a:pt x="12763" y="16615"/>
                  <a:pt x="12694" y="16826"/>
                </a:cubicBezTo>
                <a:cubicBezTo>
                  <a:pt x="12581" y="17172"/>
                  <a:pt x="12657" y="17414"/>
                  <a:pt x="12869" y="17809"/>
                </a:cubicBezTo>
                <a:cubicBezTo>
                  <a:pt x="12968" y="18013"/>
                  <a:pt x="13186" y="18364"/>
                  <a:pt x="13244" y="18737"/>
                </a:cubicBezTo>
                <a:cubicBezTo>
                  <a:pt x="13275" y="18930"/>
                  <a:pt x="13347" y="19251"/>
                  <a:pt x="13343" y="19410"/>
                </a:cubicBezTo>
                <a:cubicBezTo>
                  <a:pt x="13339" y="19570"/>
                  <a:pt x="13161" y="19744"/>
                  <a:pt x="13185" y="19909"/>
                </a:cubicBezTo>
                <a:lnTo>
                  <a:pt x="13211" y="20016"/>
                </a:lnTo>
                <a:cubicBezTo>
                  <a:pt x="13043" y="20204"/>
                  <a:pt x="13122" y="20395"/>
                  <a:pt x="13166" y="20574"/>
                </a:cubicBezTo>
                <a:cubicBezTo>
                  <a:pt x="13199" y="20709"/>
                  <a:pt x="13043" y="20810"/>
                  <a:pt x="12971" y="20922"/>
                </a:cubicBezTo>
                <a:cubicBezTo>
                  <a:pt x="12935" y="20982"/>
                  <a:pt x="12935" y="21046"/>
                  <a:pt x="12965" y="21103"/>
                </a:cubicBezTo>
                <a:cubicBezTo>
                  <a:pt x="13023" y="21201"/>
                  <a:pt x="12808" y="21269"/>
                  <a:pt x="12841" y="21405"/>
                </a:cubicBezTo>
                <a:lnTo>
                  <a:pt x="12845" y="21419"/>
                </a:lnTo>
                <a:cubicBezTo>
                  <a:pt x="12845" y="21419"/>
                  <a:pt x="12924" y="21538"/>
                  <a:pt x="13113" y="21572"/>
                </a:cubicBezTo>
                <a:cubicBezTo>
                  <a:pt x="13250" y="21595"/>
                  <a:pt x="13399" y="21595"/>
                  <a:pt x="13526" y="21574"/>
                </a:cubicBezTo>
                <a:cubicBezTo>
                  <a:pt x="13573" y="21565"/>
                  <a:pt x="13789" y="21504"/>
                  <a:pt x="13735" y="21485"/>
                </a:cubicBezTo>
                <a:cubicBezTo>
                  <a:pt x="14060" y="21600"/>
                  <a:pt x="14287" y="21452"/>
                  <a:pt x="14253" y="21447"/>
                </a:cubicBezTo>
                <a:cubicBezTo>
                  <a:pt x="14450" y="21510"/>
                  <a:pt x="14598" y="21510"/>
                  <a:pt x="14776" y="21429"/>
                </a:cubicBezTo>
                <a:lnTo>
                  <a:pt x="14864" y="21382"/>
                </a:lnTo>
                <a:cubicBezTo>
                  <a:pt x="15366" y="21481"/>
                  <a:pt x="15473" y="21310"/>
                  <a:pt x="15440" y="21311"/>
                </a:cubicBezTo>
                <a:cubicBezTo>
                  <a:pt x="15843" y="21343"/>
                  <a:pt x="15938" y="21218"/>
                  <a:pt x="15781" y="21152"/>
                </a:cubicBezTo>
                <a:cubicBezTo>
                  <a:pt x="15555" y="21057"/>
                  <a:pt x="15481" y="20832"/>
                  <a:pt x="15244" y="20577"/>
                </a:cubicBezTo>
                <a:cubicBezTo>
                  <a:pt x="15130" y="20455"/>
                  <a:pt x="15136" y="20283"/>
                  <a:pt x="15089" y="20151"/>
                </a:cubicBezTo>
                <a:cubicBezTo>
                  <a:pt x="15071" y="20102"/>
                  <a:pt x="14942" y="19938"/>
                  <a:pt x="14948" y="19774"/>
                </a:cubicBezTo>
                <a:cubicBezTo>
                  <a:pt x="14958" y="19497"/>
                  <a:pt x="15088" y="19385"/>
                  <a:pt x="15166" y="19181"/>
                </a:cubicBezTo>
                <a:cubicBezTo>
                  <a:pt x="15244" y="18977"/>
                  <a:pt x="15725" y="17949"/>
                  <a:pt x="15773" y="17672"/>
                </a:cubicBezTo>
                <a:cubicBezTo>
                  <a:pt x="15842" y="17279"/>
                  <a:pt x="15748" y="16569"/>
                  <a:pt x="15243" y="16124"/>
                </a:cubicBezTo>
                <a:cubicBezTo>
                  <a:pt x="14966" y="15870"/>
                  <a:pt x="15084" y="14666"/>
                  <a:pt x="15084" y="14666"/>
                </a:cubicBezTo>
                <a:cubicBezTo>
                  <a:pt x="15159" y="14164"/>
                  <a:pt x="15311" y="14042"/>
                  <a:pt x="15383" y="13663"/>
                </a:cubicBezTo>
                <a:cubicBezTo>
                  <a:pt x="15497" y="13063"/>
                  <a:pt x="15753" y="11721"/>
                  <a:pt x="15555" y="10955"/>
                </a:cubicBezTo>
                <a:cubicBezTo>
                  <a:pt x="15357" y="10189"/>
                  <a:pt x="14913" y="9781"/>
                  <a:pt x="14754" y="9194"/>
                </a:cubicBezTo>
                <a:cubicBezTo>
                  <a:pt x="14595" y="8607"/>
                  <a:pt x="14972" y="6468"/>
                  <a:pt x="15019" y="6345"/>
                </a:cubicBezTo>
                <a:cubicBezTo>
                  <a:pt x="15019" y="6345"/>
                  <a:pt x="15028" y="6633"/>
                  <a:pt x="15103" y="6946"/>
                </a:cubicBezTo>
                <a:cubicBezTo>
                  <a:pt x="15178" y="7259"/>
                  <a:pt x="15450" y="7654"/>
                  <a:pt x="15467" y="7704"/>
                </a:cubicBezTo>
                <a:cubicBezTo>
                  <a:pt x="15533" y="7984"/>
                  <a:pt x="15542" y="8146"/>
                  <a:pt x="15640" y="8397"/>
                </a:cubicBezTo>
                <a:cubicBezTo>
                  <a:pt x="15705" y="8570"/>
                  <a:pt x="15771" y="8649"/>
                  <a:pt x="15853" y="8756"/>
                </a:cubicBezTo>
                <a:cubicBezTo>
                  <a:pt x="16000" y="8979"/>
                  <a:pt x="16295" y="9251"/>
                  <a:pt x="16443" y="9388"/>
                </a:cubicBezTo>
                <a:cubicBezTo>
                  <a:pt x="16574" y="9517"/>
                  <a:pt x="17538" y="10092"/>
                  <a:pt x="17588" y="10135"/>
                </a:cubicBezTo>
                <a:cubicBezTo>
                  <a:pt x="17883" y="10372"/>
                  <a:pt x="18051" y="10586"/>
                  <a:pt x="18001" y="10679"/>
                </a:cubicBezTo>
                <a:cubicBezTo>
                  <a:pt x="17976" y="10868"/>
                  <a:pt x="17865" y="11103"/>
                  <a:pt x="17926" y="11211"/>
                </a:cubicBezTo>
                <a:cubicBezTo>
                  <a:pt x="17987" y="11319"/>
                  <a:pt x="18166" y="11495"/>
                  <a:pt x="18208" y="11728"/>
                </a:cubicBezTo>
                <a:cubicBezTo>
                  <a:pt x="18230" y="12083"/>
                  <a:pt x="18186" y="12477"/>
                  <a:pt x="18481" y="12471"/>
                </a:cubicBezTo>
                <a:cubicBezTo>
                  <a:pt x="18644" y="12468"/>
                  <a:pt x="18608" y="12327"/>
                  <a:pt x="18623" y="12109"/>
                </a:cubicBezTo>
                <a:cubicBezTo>
                  <a:pt x="18632" y="11969"/>
                  <a:pt x="18639" y="11814"/>
                  <a:pt x="18674" y="11703"/>
                </a:cubicBezTo>
                <a:cubicBezTo>
                  <a:pt x="18731" y="11799"/>
                  <a:pt x="18745" y="11932"/>
                  <a:pt x="18815" y="12086"/>
                </a:cubicBezTo>
                <a:cubicBezTo>
                  <a:pt x="18886" y="12241"/>
                  <a:pt x="18935" y="12574"/>
                  <a:pt x="19175" y="12574"/>
                </a:cubicBezTo>
                <a:cubicBezTo>
                  <a:pt x="19415" y="12574"/>
                  <a:pt x="19307" y="12313"/>
                  <a:pt x="19267" y="12105"/>
                </a:cubicBezTo>
                <a:cubicBezTo>
                  <a:pt x="19211" y="11808"/>
                  <a:pt x="19257" y="11701"/>
                  <a:pt x="19225" y="11672"/>
                </a:cubicBezTo>
                <a:cubicBezTo>
                  <a:pt x="19372" y="11765"/>
                  <a:pt x="19394" y="11964"/>
                  <a:pt x="19507" y="12148"/>
                </a:cubicBezTo>
                <a:cubicBezTo>
                  <a:pt x="19606" y="12309"/>
                  <a:pt x="19676" y="12519"/>
                  <a:pt x="19747" y="12580"/>
                </a:cubicBezTo>
                <a:cubicBezTo>
                  <a:pt x="19818" y="12642"/>
                  <a:pt x="20128" y="12673"/>
                  <a:pt x="20058" y="12500"/>
                </a:cubicBezTo>
                <a:cubicBezTo>
                  <a:pt x="19954" y="12246"/>
                  <a:pt x="19818" y="11857"/>
                  <a:pt x="19818" y="11814"/>
                </a:cubicBezTo>
                <a:cubicBezTo>
                  <a:pt x="19818" y="11771"/>
                  <a:pt x="19806" y="11632"/>
                  <a:pt x="19789" y="11610"/>
                </a:cubicBezTo>
                <a:cubicBezTo>
                  <a:pt x="19970" y="11732"/>
                  <a:pt x="20101" y="11893"/>
                  <a:pt x="20298" y="12080"/>
                </a:cubicBezTo>
                <a:cubicBezTo>
                  <a:pt x="20396" y="12173"/>
                  <a:pt x="20557" y="12424"/>
                  <a:pt x="20787" y="12410"/>
                </a:cubicBezTo>
                <a:cubicBezTo>
                  <a:pt x="21017" y="12388"/>
                  <a:pt x="20949" y="12308"/>
                  <a:pt x="20768" y="12072"/>
                </a:cubicBezTo>
                <a:cubicBezTo>
                  <a:pt x="20637" y="11878"/>
                  <a:pt x="20398" y="11691"/>
                  <a:pt x="20316" y="11569"/>
                </a:cubicBezTo>
                <a:lnTo>
                  <a:pt x="20147" y="11314"/>
                </a:lnTo>
                <a:cubicBezTo>
                  <a:pt x="20043" y="11169"/>
                  <a:pt x="20034" y="11120"/>
                  <a:pt x="20241" y="11161"/>
                </a:cubicBezTo>
                <a:cubicBezTo>
                  <a:pt x="20448" y="11202"/>
                  <a:pt x="20787" y="11412"/>
                  <a:pt x="20956" y="11470"/>
                </a:cubicBezTo>
                <a:cubicBezTo>
                  <a:pt x="21125" y="11528"/>
                  <a:pt x="21276" y="11553"/>
                  <a:pt x="21389" y="11495"/>
                </a:cubicBezTo>
                <a:cubicBezTo>
                  <a:pt x="21502" y="11437"/>
                  <a:pt x="20963" y="11212"/>
                  <a:pt x="20749" y="110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numCol="1" anchor="ctr">
            <a:noAutofit/>
          </a:bodyPr>
          <a:lstStyle/>
          <a:p>
            <a:r>
              <a:rPr sz="1899" dirty="0">
                <a:latin typeface="Lato Light" panose="020F0502020204030203" pitchFamily="34" charset="0"/>
              </a:rPr>
              <a:t> </a:t>
            </a:r>
          </a:p>
        </p:txBody>
      </p:sp>
      <p:sp>
        <p:nvSpPr>
          <p:cNvPr id="9" name="Shape 31155">
            <a:extLst>
              <a:ext uri="{FF2B5EF4-FFF2-40B4-BE49-F238E27FC236}">
                <a16:creationId xmlns:a16="http://schemas.microsoft.com/office/drawing/2014/main" id="{4D915FDF-4E86-30DB-C891-C69188DBBE6F}"/>
              </a:ext>
            </a:extLst>
          </p:cNvPr>
          <p:cNvSpPr/>
          <p:nvPr/>
        </p:nvSpPr>
        <p:spPr>
          <a:xfrm>
            <a:off x="3034283" y="1919936"/>
            <a:ext cx="1658813" cy="23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0" name="Shape 31157">
            <a:extLst>
              <a:ext uri="{FF2B5EF4-FFF2-40B4-BE49-F238E27FC236}">
                <a16:creationId xmlns:a16="http://schemas.microsoft.com/office/drawing/2014/main" id="{6486708A-8611-9FA8-1954-A0F32F030292}"/>
              </a:ext>
            </a:extLst>
          </p:cNvPr>
          <p:cNvSpPr/>
          <p:nvPr/>
        </p:nvSpPr>
        <p:spPr>
          <a:xfrm flipH="1">
            <a:off x="3712836" y="3004744"/>
            <a:ext cx="949232" cy="162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ED3C1DAE-0195-DEAF-8A8B-431963B3F297}"/>
              </a:ext>
            </a:extLst>
          </p:cNvPr>
          <p:cNvSpPr txBox="1"/>
          <p:nvPr/>
        </p:nvSpPr>
        <p:spPr>
          <a:xfrm>
            <a:off x="785286" y="1184762"/>
            <a:ext cx="2637159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LUNGFUNKTION</a:t>
            </a:r>
          </a:p>
        </p:txBody>
      </p:sp>
      <p:sp>
        <p:nvSpPr>
          <p:cNvPr id="13" name="TextBox 70">
            <a:extLst>
              <a:ext uri="{FF2B5EF4-FFF2-40B4-BE49-F238E27FC236}">
                <a16:creationId xmlns:a16="http://schemas.microsoft.com/office/drawing/2014/main" id="{1F8956D9-E7BB-788B-9679-C775A032C505}"/>
              </a:ext>
            </a:extLst>
          </p:cNvPr>
          <p:cNvSpPr txBox="1"/>
          <p:nvPr/>
        </p:nvSpPr>
        <p:spPr>
          <a:xfrm>
            <a:off x="720005" y="2994872"/>
            <a:ext cx="229421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5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MUSKELDYSFUNKTION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BD54FD-70E2-BB66-8947-FDDB534088EA}"/>
              </a:ext>
            </a:extLst>
          </p:cNvPr>
          <p:cNvSpPr txBox="1">
            <a:spLocks/>
          </p:cNvSpPr>
          <p:nvPr/>
        </p:nvSpPr>
        <p:spPr>
          <a:xfrm>
            <a:off x="810677" y="3296912"/>
            <a:ext cx="3514787" cy="812274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Förbättrad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massa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styrka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uthållighet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Ökad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kapacitet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Förbättrad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balans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Viss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ökad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aktivitet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5" name="Shape 31140">
            <a:extLst>
              <a:ext uri="{FF2B5EF4-FFF2-40B4-BE49-F238E27FC236}">
                <a16:creationId xmlns:a16="http://schemas.microsoft.com/office/drawing/2014/main" id="{CAB45201-39A0-3C38-4EA4-C2B503B48CCD}"/>
              </a:ext>
            </a:extLst>
          </p:cNvPr>
          <p:cNvSpPr/>
          <p:nvPr/>
        </p:nvSpPr>
        <p:spPr>
          <a:xfrm>
            <a:off x="2824577" y="1489106"/>
            <a:ext cx="468000" cy="4680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6" name="Freeform 52">
            <a:extLst>
              <a:ext uri="{FF2B5EF4-FFF2-40B4-BE49-F238E27FC236}">
                <a16:creationId xmlns:a16="http://schemas.microsoft.com/office/drawing/2014/main" id="{6ACA3CD1-46A6-E8B8-8756-00F1AA767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577" y="1578249"/>
            <a:ext cx="252000" cy="252000"/>
          </a:xfrm>
          <a:custGeom>
            <a:avLst/>
            <a:gdLst>
              <a:gd name="connsiteX0" fmla="*/ 504127 w 694966"/>
              <a:gd name="connsiteY0" fmla="*/ 207962 h 693378"/>
              <a:gd name="connsiteX1" fmla="*/ 694966 w 694966"/>
              <a:gd name="connsiteY1" fmla="*/ 467929 h 693378"/>
              <a:gd name="connsiteX2" fmla="*/ 694966 w 694966"/>
              <a:gd name="connsiteY2" fmla="*/ 606722 h 693378"/>
              <a:gd name="connsiteX3" fmla="*/ 608351 w 694966"/>
              <a:gd name="connsiteY3" fmla="*/ 693378 h 693378"/>
              <a:gd name="connsiteX4" fmla="*/ 417512 w 694966"/>
              <a:gd name="connsiteY4" fmla="*/ 537325 h 693378"/>
              <a:gd name="connsiteX5" fmla="*/ 434763 w 694966"/>
              <a:gd name="connsiteY5" fmla="*/ 520066 h 693378"/>
              <a:gd name="connsiteX6" fmla="*/ 452374 w 694966"/>
              <a:gd name="connsiteY6" fmla="*/ 537325 h 693378"/>
              <a:gd name="connsiteX7" fmla="*/ 608351 w 694966"/>
              <a:gd name="connsiteY7" fmla="*/ 658859 h 693378"/>
              <a:gd name="connsiteX8" fmla="*/ 660464 w 694966"/>
              <a:gd name="connsiteY8" fmla="*/ 606722 h 693378"/>
              <a:gd name="connsiteX9" fmla="*/ 660464 w 694966"/>
              <a:gd name="connsiteY9" fmla="*/ 467929 h 693378"/>
              <a:gd name="connsiteX10" fmla="*/ 504127 w 694966"/>
              <a:gd name="connsiteY10" fmla="*/ 242480 h 693378"/>
              <a:gd name="connsiteX11" fmla="*/ 452374 w 694966"/>
              <a:gd name="connsiteY11" fmla="*/ 294258 h 693378"/>
              <a:gd name="connsiteX12" fmla="*/ 434763 w 694966"/>
              <a:gd name="connsiteY12" fmla="*/ 311517 h 693378"/>
              <a:gd name="connsiteX13" fmla="*/ 417512 w 694966"/>
              <a:gd name="connsiteY13" fmla="*/ 294258 h 693378"/>
              <a:gd name="connsiteX14" fmla="*/ 504127 w 694966"/>
              <a:gd name="connsiteY14" fmla="*/ 207962 h 693378"/>
              <a:gd name="connsiteX15" fmla="*/ 190838 w 694966"/>
              <a:gd name="connsiteY15" fmla="*/ 207962 h 693378"/>
              <a:gd name="connsiteX16" fmla="*/ 277452 w 694966"/>
              <a:gd name="connsiteY16" fmla="*/ 294258 h 693378"/>
              <a:gd name="connsiteX17" fmla="*/ 260202 w 694966"/>
              <a:gd name="connsiteY17" fmla="*/ 311517 h 693378"/>
              <a:gd name="connsiteX18" fmla="*/ 242951 w 694966"/>
              <a:gd name="connsiteY18" fmla="*/ 294258 h 693378"/>
              <a:gd name="connsiteX19" fmla="*/ 190838 w 694966"/>
              <a:gd name="connsiteY19" fmla="*/ 242480 h 693378"/>
              <a:gd name="connsiteX20" fmla="*/ 34861 w 694966"/>
              <a:gd name="connsiteY20" fmla="*/ 467929 h 693378"/>
              <a:gd name="connsiteX21" fmla="*/ 34861 w 694966"/>
              <a:gd name="connsiteY21" fmla="*/ 606722 h 693378"/>
              <a:gd name="connsiteX22" fmla="*/ 86973 w 694966"/>
              <a:gd name="connsiteY22" fmla="*/ 658859 h 693378"/>
              <a:gd name="connsiteX23" fmla="*/ 242951 w 694966"/>
              <a:gd name="connsiteY23" fmla="*/ 537325 h 693378"/>
              <a:gd name="connsiteX24" fmla="*/ 260202 w 694966"/>
              <a:gd name="connsiteY24" fmla="*/ 520066 h 693378"/>
              <a:gd name="connsiteX25" fmla="*/ 277452 w 694966"/>
              <a:gd name="connsiteY25" fmla="*/ 537325 h 693378"/>
              <a:gd name="connsiteX26" fmla="*/ 86973 w 694966"/>
              <a:gd name="connsiteY26" fmla="*/ 693378 h 693378"/>
              <a:gd name="connsiteX27" fmla="*/ 0 w 694966"/>
              <a:gd name="connsiteY27" fmla="*/ 606722 h 693378"/>
              <a:gd name="connsiteX28" fmla="*/ 0 w 694966"/>
              <a:gd name="connsiteY28" fmla="*/ 467929 h 693378"/>
              <a:gd name="connsiteX29" fmla="*/ 190838 w 694966"/>
              <a:gd name="connsiteY29" fmla="*/ 207962 h 693378"/>
              <a:gd name="connsiteX30" fmla="*/ 347483 w 694966"/>
              <a:gd name="connsiteY30" fmla="*/ 0 h 693378"/>
              <a:gd name="connsiteX31" fmla="*/ 364745 w 694966"/>
              <a:gd name="connsiteY31" fmla="*/ 17267 h 693378"/>
              <a:gd name="connsiteX32" fmla="*/ 364745 w 694966"/>
              <a:gd name="connsiteY32" fmla="*/ 260444 h 693378"/>
              <a:gd name="connsiteX33" fmla="*/ 439907 w 694966"/>
              <a:gd name="connsiteY33" fmla="*/ 394623 h 693378"/>
              <a:gd name="connsiteX34" fmla="*/ 506079 w 694966"/>
              <a:gd name="connsiteY34" fmla="*/ 339584 h 693378"/>
              <a:gd name="connsiteX35" fmla="*/ 586276 w 694966"/>
              <a:gd name="connsiteY35" fmla="*/ 370521 h 693378"/>
              <a:gd name="connsiteX36" fmla="*/ 584118 w 694966"/>
              <a:gd name="connsiteY36" fmla="*/ 395342 h 693378"/>
              <a:gd name="connsiteX37" fmla="*/ 559663 w 694966"/>
              <a:gd name="connsiteY37" fmla="*/ 393184 h 693378"/>
              <a:gd name="connsiteX38" fmla="*/ 512912 w 694966"/>
              <a:gd name="connsiteY38" fmla="*/ 373399 h 693378"/>
              <a:gd name="connsiteX39" fmla="*/ 472993 w 694966"/>
              <a:gd name="connsiteY39" fmla="*/ 406134 h 693378"/>
              <a:gd name="connsiteX40" fmla="*/ 498527 w 694966"/>
              <a:gd name="connsiteY40" fmla="*/ 412969 h 693378"/>
              <a:gd name="connsiteX41" fmla="*/ 625116 w 694966"/>
              <a:gd name="connsiteY41" fmla="*/ 538155 h 693378"/>
              <a:gd name="connsiteX42" fmla="*/ 607853 w 694966"/>
              <a:gd name="connsiteY42" fmla="*/ 555422 h 693378"/>
              <a:gd name="connsiteX43" fmla="*/ 590591 w 694966"/>
              <a:gd name="connsiteY43" fmla="*/ 538155 h 693378"/>
              <a:gd name="connsiteX44" fmla="*/ 543120 w 694966"/>
              <a:gd name="connsiteY44" fmla="*/ 463331 h 693378"/>
              <a:gd name="connsiteX45" fmla="*/ 536287 w 694966"/>
              <a:gd name="connsiteY45" fmla="*/ 503261 h 693378"/>
              <a:gd name="connsiteX46" fmla="*/ 547796 w 694966"/>
              <a:gd name="connsiteY46" fmla="*/ 552544 h 693378"/>
              <a:gd name="connsiteX47" fmla="*/ 551032 w 694966"/>
              <a:gd name="connsiteY47" fmla="*/ 577006 h 693378"/>
              <a:gd name="connsiteX48" fmla="*/ 537007 w 694966"/>
              <a:gd name="connsiteY48" fmla="*/ 583840 h 693378"/>
              <a:gd name="connsiteX49" fmla="*/ 526577 w 694966"/>
              <a:gd name="connsiteY49" fmla="*/ 579883 h 693378"/>
              <a:gd name="connsiteX50" fmla="*/ 503202 w 694966"/>
              <a:gd name="connsiteY50" fmla="*/ 492469 h 693378"/>
              <a:gd name="connsiteX51" fmla="*/ 501763 w 694966"/>
              <a:gd name="connsiteY51" fmla="*/ 449661 h 693378"/>
              <a:gd name="connsiteX52" fmla="*/ 489536 w 694966"/>
              <a:gd name="connsiteY52" fmla="*/ 446424 h 693378"/>
              <a:gd name="connsiteX53" fmla="*/ 347483 w 694966"/>
              <a:gd name="connsiteY53" fmla="*/ 353254 h 693378"/>
              <a:gd name="connsiteX54" fmla="*/ 205430 w 694966"/>
              <a:gd name="connsiteY54" fmla="*/ 446424 h 693378"/>
              <a:gd name="connsiteX55" fmla="*/ 193202 w 694966"/>
              <a:gd name="connsiteY55" fmla="*/ 449661 h 693378"/>
              <a:gd name="connsiteX56" fmla="*/ 191764 w 694966"/>
              <a:gd name="connsiteY56" fmla="*/ 492469 h 693378"/>
              <a:gd name="connsiteX57" fmla="*/ 168388 w 694966"/>
              <a:gd name="connsiteY57" fmla="*/ 579883 h 693378"/>
              <a:gd name="connsiteX58" fmla="*/ 157959 w 694966"/>
              <a:gd name="connsiteY58" fmla="*/ 583840 h 693378"/>
              <a:gd name="connsiteX59" fmla="*/ 144293 w 694966"/>
              <a:gd name="connsiteY59" fmla="*/ 577006 h 693378"/>
              <a:gd name="connsiteX60" fmla="*/ 147170 w 694966"/>
              <a:gd name="connsiteY60" fmla="*/ 552544 h 693378"/>
              <a:gd name="connsiteX61" fmla="*/ 158678 w 694966"/>
              <a:gd name="connsiteY61" fmla="*/ 503261 h 693378"/>
              <a:gd name="connsiteX62" fmla="*/ 151845 w 694966"/>
              <a:gd name="connsiteY62" fmla="*/ 463331 h 693378"/>
              <a:gd name="connsiteX63" fmla="*/ 104734 w 694966"/>
              <a:gd name="connsiteY63" fmla="*/ 538155 h 693378"/>
              <a:gd name="connsiteX64" fmla="*/ 87472 w 694966"/>
              <a:gd name="connsiteY64" fmla="*/ 555422 h 693378"/>
              <a:gd name="connsiteX65" fmla="*/ 69850 w 694966"/>
              <a:gd name="connsiteY65" fmla="*/ 538155 h 693378"/>
              <a:gd name="connsiteX66" fmla="*/ 196798 w 694966"/>
              <a:gd name="connsiteY66" fmla="*/ 412969 h 693378"/>
              <a:gd name="connsiteX67" fmla="*/ 222332 w 694966"/>
              <a:gd name="connsiteY67" fmla="*/ 406134 h 693378"/>
              <a:gd name="connsiteX68" fmla="*/ 182413 w 694966"/>
              <a:gd name="connsiteY68" fmla="*/ 373399 h 693378"/>
              <a:gd name="connsiteX69" fmla="*/ 135302 w 694966"/>
              <a:gd name="connsiteY69" fmla="*/ 393184 h 693378"/>
              <a:gd name="connsiteX70" fmla="*/ 110847 w 694966"/>
              <a:gd name="connsiteY70" fmla="*/ 395342 h 693378"/>
              <a:gd name="connsiteX71" fmla="*/ 109049 w 694966"/>
              <a:gd name="connsiteY71" fmla="*/ 370521 h 693378"/>
              <a:gd name="connsiteX72" fmla="*/ 188887 w 694966"/>
              <a:gd name="connsiteY72" fmla="*/ 339584 h 693378"/>
              <a:gd name="connsiteX73" fmla="*/ 255058 w 694966"/>
              <a:gd name="connsiteY73" fmla="*/ 394623 h 693378"/>
              <a:gd name="connsiteX74" fmla="*/ 330220 w 694966"/>
              <a:gd name="connsiteY74" fmla="*/ 260444 h 693378"/>
              <a:gd name="connsiteX75" fmla="*/ 330220 w 694966"/>
              <a:gd name="connsiteY75" fmla="*/ 17267 h 693378"/>
              <a:gd name="connsiteX76" fmla="*/ 347483 w 694966"/>
              <a:gd name="connsiteY76" fmla="*/ 0 h 69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94966" h="693378">
                <a:moveTo>
                  <a:pt x="504127" y="207962"/>
                </a:moveTo>
                <a:cubicBezTo>
                  <a:pt x="581037" y="207962"/>
                  <a:pt x="694966" y="316911"/>
                  <a:pt x="694966" y="467929"/>
                </a:cubicBezTo>
                <a:lnTo>
                  <a:pt x="694966" y="606722"/>
                </a:lnTo>
                <a:cubicBezTo>
                  <a:pt x="694966" y="654544"/>
                  <a:pt x="656151" y="693378"/>
                  <a:pt x="608351" y="693378"/>
                </a:cubicBezTo>
                <a:cubicBezTo>
                  <a:pt x="490469" y="693378"/>
                  <a:pt x="417512" y="612475"/>
                  <a:pt x="417512" y="537325"/>
                </a:cubicBezTo>
                <a:cubicBezTo>
                  <a:pt x="417512" y="527617"/>
                  <a:pt x="425419" y="520066"/>
                  <a:pt x="434763" y="520066"/>
                </a:cubicBezTo>
                <a:cubicBezTo>
                  <a:pt x="444467" y="520066"/>
                  <a:pt x="452374" y="527617"/>
                  <a:pt x="452374" y="537325"/>
                </a:cubicBezTo>
                <a:cubicBezTo>
                  <a:pt x="452374" y="595575"/>
                  <a:pt x="512033" y="658859"/>
                  <a:pt x="608351" y="658859"/>
                </a:cubicBezTo>
                <a:cubicBezTo>
                  <a:pt x="637103" y="658859"/>
                  <a:pt x="660464" y="635487"/>
                  <a:pt x="660464" y="606722"/>
                </a:cubicBezTo>
                <a:lnTo>
                  <a:pt x="660464" y="467929"/>
                </a:lnTo>
                <a:cubicBezTo>
                  <a:pt x="660464" y="339204"/>
                  <a:pt x="565583" y="242480"/>
                  <a:pt x="504127" y="242480"/>
                </a:cubicBezTo>
                <a:cubicBezTo>
                  <a:pt x="475375" y="242480"/>
                  <a:pt x="452374" y="265852"/>
                  <a:pt x="452374" y="294258"/>
                </a:cubicBezTo>
                <a:cubicBezTo>
                  <a:pt x="452374" y="303966"/>
                  <a:pt x="444467" y="311517"/>
                  <a:pt x="434763" y="311517"/>
                </a:cubicBezTo>
                <a:cubicBezTo>
                  <a:pt x="425419" y="311517"/>
                  <a:pt x="417512" y="303966"/>
                  <a:pt x="417512" y="294258"/>
                </a:cubicBezTo>
                <a:cubicBezTo>
                  <a:pt x="417512" y="246795"/>
                  <a:pt x="456327" y="207962"/>
                  <a:pt x="504127" y="207962"/>
                </a:cubicBezTo>
                <a:close/>
                <a:moveTo>
                  <a:pt x="190838" y="207962"/>
                </a:moveTo>
                <a:cubicBezTo>
                  <a:pt x="238638" y="207962"/>
                  <a:pt x="277452" y="246795"/>
                  <a:pt x="277452" y="294258"/>
                </a:cubicBezTo>
                <a:cubicBezTo>
                  <a:pt x="277452" y="303966"/>
                  <a:pt x="269905" y="311517"/>
                  <a:pt x="260202" y="311517"/>
                </a:cubicBezTo>
                <a:cubicBezTo>
                  <a:pt x="250498" y="311517"/>
                  <a:pt x="242951" y="303966"/>
                  <a:pt x="242951" y="294258"/>
                </a:cubicBezTo>
                <a:cubicBezTo>
                  <a:pt x="242951" y="265852"/>
                  <a:pt x="219590" y="242480"/>
                  <a:pt x="190838" y="242480"/>
                </a:cubicBezTo>
                <a:cubicBezTo>
                  <a:pt x="129382" y="242480"/>
                  <a:pt x="34861" y="339204"/>
                  <a:pt x="34861" y="467929"/>
                </a:cubicBezTo>
                <a:lnTo>
                  <a:pt x="34861" y="606722"/>
                </a:lnTo>
                <a:cubicBezTo>
                  <a:pt x="34861" y="635487"/>
                  <a:pt x="58222" y="658859"/>
                  <a:pt x="86973" y="658859"/>
                </a:cubicBezTo>
                <a:cubicBezTo>
                  <a:pt x="183291" y="658859"/>
                  <a:pt x="242951" y="595575"/>
                  <a:pt x="242951" y="537325"/>
                </a:cubicBezTo>
                <a:cubicBezTo>
                  <a:pt x="242951" y="527617"/>
                  <a:pt x="250498" y="520066"/>
                  <a:pt x="260202" y="520066"/>
                </a:cubicBezTo>
                <a:cubicBezTo>
                  <a:pt x="269905" y="520066"/>
                  <a:pt x="277452" y="527617"/>
                  <a:pt x="277452" y="537325"/>
                </a:cubicBezTo>
                <a:cubicBezTo>
                  <a:pt x="277452" y="612475"/>
                  <a:pt x="204495" y="693378"/>
                  <a:pt x="86973" y="693378"/>
                </a:cubicBezTo>
                <a:cubicBezTo>
                  <a:pt x="39174" y="693378"/>
                  <a:pt x="0" y="654544"/>
                  <a:pt x="0" y="606722"/>
                </a:cubicBezTo>
                <a:lnTo>
                  <a:pt x="0" y="467929"/>
                </a:lnTo>
                <a:cubicBezTo>
                  <a:pt x="0" y="316911"/>
                  <a:pt x="113928" y="207962"/>
                  <a:pt x="190838" y="207962"/>
                </a:cubicBezTo>
                <a:close/>
                <a:moveTo>
                  <a:pt x="347483" y="0"/>
                </a:moveTo>
                <a:cubicBezTo>
                  <a:pt x="357192" y="0"/>
                  <a:pt x="364745" y="7914"/>
                  <a:pt x="364745" y="17267"/>
                </a:cubicBezTo>
                <a:lnTo>
                  <a:pt x="364745" y="260444"/>
                </a:lnTo>
                <a:cubicBezTo>
                  <a:pt x="364745" y="343901"/>
                  <a:pt x="397111" y="376636"/>
                  <a:pt x="439907" y="394623"/>
                </a:cubicBezTo>
                <a:cubicBezTo>
                  <a:pt x="453213" y="365845"/>
                  <a:pt x="477308" y="344621"/>
                  <a:pt x="506079" y="339584"/>
                </a:cubicBezTo>
                <a:cubicBezTo>
                  <a:pt x="535568" y="333829"/>
                  <a:pt x="564698" y="345340"/>
                  <a:pt x="586276" y="370521"/>
                </a:cubicBezTo>
                <a:cubicBezTo>
                  <a:pt x="592389" y="377716"/>
                  <a:pt x="591670" y="388867"/>
                  <a:pt x="584118" y="395342"/>
                </a:cubicBezTo>
                <a:cubicBezTo>
                  <a:pt x="576925" y="401458"/>
                  <a:pt x="566137" y="400379"/>
                  <a:pt x="559663" y="393184"/>
                </a:cubicBezTo>
                <a:cubicBezTo>
                  <a:pt x="546357" y="376996"/>
                  <a:pt x="529814" y="370161"/>
                  <a:pt x="512912" y="373399"/>
                </a:cubicBezTo>
                <a:cubicBezTo>
                  <a:pt x="496009" y="376636"/>
                  <a:pt x="481624" y="388867"/>
                  <a:pt x="472993" y="406134"/>
                </a:cubicBezTo>
                <a:cubicBezTo>
                  <a:pt x="481264" y="408293"/>
                  <a:pt x="489536" y="410451"/>
                  <a:pt x="498527" y="412969"/>
                </a:cubicBezTo>
                <a:cubicBezTo>
                  <a:pt x="557505" y="428078"/>
                  <a:pt x="625116" y="444985"/>
                  <a:pt x="625116" y="538155"/>
                </a:cubicBezTo>
                <a:cubicBezTo>
                  <a:pt x="625116" y="547867"/>
                  <a:pt x="617204" y="555422"/>
                  <a:pt x="607853" y="555422"/>
                </a:cubicBezTo>
                <a:cubicBezTo>
                  <a:pt x="598143" y="555422"/>
                  <a:pt x="590591" y="547867"/>
                  <a:pt x="590591" y="538155"/>
                </a:cubicBezTo>
                <a:cubicBezTo>
                  <a:pt x="590591" y="495707"/>
                  <a:pt x="573329" y="476281"/>
                  <a:pt x="543120" y="463331"/>
                </a:cubicBezTo>
                <a:cubicBezTo>
                  <a:pt x="544199" y="478440"/>
                  <a:pt x="539884" y="491750"/>
                  <a:pt x="536287" y="503261"/>
                </a:cubicBezTo>
                <a:cubicBezTo>
                  <a:pt x="529455" y="524485"/>
                  <a:pt x="525858" y="535637"/>
                  <a:pt x="547796" y="552544"/>
                </a:cubicBezTo>
                <a:cubicBezTo>
                  <a:pt x="555707" y="558659"/>
                  <a:pt x="556786" y="569451"/>
                  <a:pt x="551032" y="577006"/>
                </a:cubicBezTo>
                <a:cubicBezTo>
                  <a:pt x="547436" y="581322"/>
                  <a:pt x="542401" y="583840"/>
                  <a:pt x="537007" y="583840"/>
                </a:cubicBezTo>
                <a:cubicBezTo>
                  <a:pt x="533770" y="583840"/>
                  <a:pt x="529814" y="582401"/>
                  <a:pt x="526577" y="579883"/>
                </a:cubicBezTo>
                <a:cubicBezTo>
                  <a:pt x="485580" y="547867"/>
                  <a:pt x="495649" y="515852"/>
                  <a:pt x="503202" y="492469"/>
                </a:cubicBezTo>
                <a:cubicBezTo>
                  <a:pt x="509315" y="474123"/>
                  <a:pt x="511473" y="462971"/>
                  <a:pt x="501763" y="449661"/>
                </a:cubicBezTo>
                <a:cubicBezTo>
                  <a:pt x="497807" y="448582"/>
                  <a:pt x="493851" y="447503"/>
                  <a:pt x="489536" y="446424"/>
                </a:cubicBezTo>
                <a:cubicBezTo>
                  <a:pt x="437749" y="433114"/>
                  <a:pt x="376612" y="417286"/>
                  <a:pt x="347483" y="353254"/>
                </a:cubicBezTo>
                <a:cubicBezTo>
                  <a:pt x="318353" y="417286"/>
                  <a:pt x="257216" y="433114"/>
                  <a:pt x="205430" y="446424"/>
                </a:cubicBezTo>
                <a:cubicBezTo>
                  <a:pt x="201114" y="447503"/>
                  <a:pt x="197518" y="448582"/>
                  <a:pt x="193202" y="449661"/>
                </a:cubicBezTo>
                <a:cubicBezTo>
                  <a:pt x="183492" y="462971"/>
                  <a:pt x="185650" y="474123"/>
                  <a:pt x="191764" y="492469"/>
                </a:cubicBezTo>
                <a:cubicBezTo>
                  <a:pt x="199316" y="515852"/>
                  <a:pt x="209745" y="547867"/>
                  <a:pt x="168388" y="579883"/>
                </a:cubicBezTo>
                <a:cubicBezTo>
                  <a:pt x="165151" y="582401"/>
                  <a:pt x="161555" y="583840"/>
                  <a:pt x="157959" y="583840"/>
                </a:cubicBezTo>
                <a:cubicBezTo>
                  <a:pt x="152564" y="583840"/>
                  <a:pt x="147529" y="581322"/>
                  <a:pt x="144293" y="577006"/>
                </a:cubicBezTo>
                <a:cubicBezTo>
                  <a:pt x="138179" y="569451"/>
                  <a:pt x="139618" y="558659"/>
                  <a:pt x="147170" y="552544"/>
                </a:cubicBezTo>
                <a:cubicBezTo>
                  <a:pt x="169107" y="535637"/>
                  <a:pt x="165511" y="524485"/>
                  <a:pt x="158678" y="503261"/>
                </a:cubicBezTo>
                <a:cubicBezTo>
                  <a:pt x="155082" y="491750"/>
                  <a:pt x="150766" y="478440"/>
                  <a:pt x="151845" y="463331"/>
                </a:cubicBezTo>
                <a:cubicBezTo>
                  <a:pt x="121636" y="476281"/>
                  <a:pt x="104734" y="495707"/>
                  <a:pt x="104734" y="538155"/>
                </a:cubicBezTo>
                <a:cubicBezTo>
                  <a:pt x="104734" y="547867"/>
                  <a:pt x="96822" y="555422"/>
                  <a:pt x="87472" y="555422"/>
                </a:cubicBezTo>
                <a:cubicBezTo>
                  <a:pt x="77762" y="555422"/>
                  <a:pt x="69850" y="547867"/>
                  <a:pt x="69850" y="538155"/>
                </a:cubicBezTo>
                <a:cubicBezTo>
                  <a:pt x="69850" y="444985"/>
                  <a:pt x="137460" y="428078"/>
                  <a:pt x="196798" y="412969"/>
                </a:cubicBezTo>
                <a:cubicBezTo>
                  <a:pt x="205430" y="410451"/>
                  <a:pt x="214061" y="408293"/>
                  <a:pt x="222332" y="406134"/>
                </a:cubicBezTo>
                <a:cubicBezTo>
                  <a:pt x="213341" y="388867"/>
                  <a:pt x="198956" y="376636"/>
                  <a:pt x="182413" y="373399"/>
                </a:cubicBezTo>
                <a:cubicBezTo>
                  <a:pt x="165151" y="370161"/>
                  <a:pt x="148968" y="376996"/>
                  <a:pt x="135302" y="393184"/>
                </a:cubicBezTo>
                <a:cubicBezTo>
                  <a:pt x="129188" y="400379"/>
                  <a:pt x="118040" y="401458"/>
                  <a:pt x="110847" y="395342"/>
                </a:cubicBezTo>
                <a:cubicBezTo>
                  <a:pt x="103655" y="388867"/>
                  <a:pt x="102576" y="377716"/>
                  <a:pt x="109049" y="370521"/>
                </a:cubicBezTo>
                <a:cubicBezTo>
                  <a:pt x="130267" y="345340"/>
                  <a:pt x="159757" y="333829"/>
                  <a:pt x="188887" y="339584"/>
                </a:cubicBezTo>
                <a:cubicBezTo>
                  <a:pt x="217657" y="344621"/>
                  <a:pt x="241752" y="365845"/>
                  <a:pt x="255058" y="394623"/>
                </a:cubicBezTo>
                <a:cubicBezTo>
                  <a:pt x="298214" y="376636"/>
                  <a:pt x="330220" y="343901"/>
                  <a:pt x="330220" y="260444"/>
                </a:cubicBezTo>
                <a:lnTo>
                  <a:pt x="330220" y="17267"/>
                </a:lnTo>
                <a:cubicBezTo>
                  <a:pt x="330220" y="7914"/>
                  <a:pt x="338132" y="0"/>
                  <a:pt x="3474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7" name="Freeform 54">
            <a:extLst>
              <a:ext uri="{FF2B5EF4-FFF2-40B4-BE49-F238E27FC236}">
                <a16:creationId xmlns:a16="http://schemas.microsoft.com/office/drawing/2014/main" id="{F3777CCB-93BB-85EA-9B40-095AB8F3F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564" y="3682775"/>
            <a:ext cx="354110" cy="257135"/>
          </a:xfrm>
          <a:custGeom>
            <a:avLst/>
            <a:gdLst>
              <a:gd name="connsiteX0" fmla="*/ 249071 w 764815"/>
              <a:gd name="connsiteY0" fmla="*/ 199444 h 555367"/>
              <a:gd name="connsiteX1" fmla="*/ 297359 w 764815"/>
              <a:gd name="connsiteY1" fmla="*/ 216084 h 555367"/>
              <a:gd name="connsiteX2" fmla="*/ 348889 w 764815"/>
              <a:gd name="connsiteY2" fmla="*/ 364318 h 555367"/>
              <a:gd name="connsiteX3" fmla="*/ 348889 w 764815"/>
              <a:gd name="connsiteY3" fmla="*/ 538097 h 555367"/>
              <a:gd name="connsiteX4" fmla="*/ 331592 w 764815"/>
              <a:gd name="connsiteY4" fmla="*/ 555367 h 555367"/>
              <a:gd name="connsiteX5" fmla="*/ 314295 w 764815"/>
              <a:gd name="connsiteY5" fmla="*/ 538097 h 555367"/>
              <a:gd name="connsiteX6" fmla="*/ 314295 w 764815"/>
              <a:gd name="connsiteY6" fmla="*/ 364318 h 555367"/>
              <a:gd name="connsiteX7" fmla="*/ 277179 w 764815"/>
              <a:gd name="connsiteY7" fmla="*/ 244508 h 555367"/>
              <a:gd name="connsiteX8" fmla="*/ 197901 w 764815"/>
              <a:gd name="connsiteY8" fmla="*/ 241989 h 555367"/>
              <a:gd name="connsiteX9" fmla="*/ 175920 w 764815"/>
              <a:gd name="connsiteY9" fmla="*/ 231195 h 555367"/>
              <a:gd name="connsiteX10" fmla="*/ 186730 w 764815"/>
              <a:gd name="connsiteY10" fmla="*/ 209248 h 555367"/>
              <a:gd name="connsiteX11" fmla="*/ 249071 w 764815"/>
              <a:gd name="connsiteY11" fmla="*/ 199444 h 555367"/>
              <a:gd name="connsiteX12" fmla="*/ 517105 w 764815"/>
              <a:gd name="connsiteY12" fmla="*/ 199444 h 555367"/>
              <a:gd name="connsiteX13" fmla="*/ 579311 w 764815"/>
              <a:gd name="connsiteY13" fmla="*/ 209248 h 555367"/>
              <a:gd name="connsiteX14" fmla="*/ 590482 w 764815"/>
              <a:gd name="connsiteY14" fmla="*/ 231195 h 555367"/>
              <a:gd name="connsiteX15" fmla="*/ 568500 w 764815"/>
              <a:gd name="connsiteY15" fmla="*/ 241989 h 555367"/>
              <a:gd name="connsiteX16" fmla="*/ 488862 w 764815"/>
              <a:gd name="connsiteY16" fmla="*/ 244508 h 555367"/>
              <a:gd name="connsiteX17" fmla="*/ 452106 w 764815"/>
              <a:gd name="connsiteY17" fmla="*/ 364318 h 555367"/>
              <a:gd name="connsiteX18" fmla="*/ 452106 w 764815"/>
              <a:gd name="connsiteY18" fmla="*/ 537738 h 555367"/>
              <a:gd name="connsiteX19" fmla="*/ 434809 w 764815"/>
              <a:gd name="connsiteY19" fmla="*/ 555367 h 555367"/>
              <a:gd name="connsiteX20" fmla="*/ 417512 w 764815"/>
              <a:gd name="connsiteY20" fmla="*/ 537738 h 555367"/>
              <a:gd name="connsiteX21" fmla="*/ 417512 w 764815"/>
              <a:gd name="connsiteY21" fmla="*/ 364318 h 555367"/>
              <a:gd name="connsiteX22" fmla="*/ 468682 w 764815"/>
              <a:gd name="connsiteY22" fmla="*/ 216084 h 555367"/>
              <a:gd name="connsiteX23" fmla="*/ 517105 w 764815"/>
              <a:gd name="connsiteY23" fmla="*/ 199444 h 555367"/>
              <a:gd name="connsiteX24" fmla="*/ 148554 w 764815"/>
              <a:gd name="connsiteY24" fmla="*/ 1207 h 555367"/>
              <a:gd name="connsiteX25" fmla="*/ 247242 w 764815"/>
              <a:gd name="connsiteY25" fmla="*/ 33704 h 555367"/>
              <a:gd name="connsiteX26" fmla="*/ 270275 w 764815"/>
              <a:gd name="connsiteY26" fmla="*/ 141879 h 555367"/>
              <a:gd name="connsiteX27" fmla="*/ 247962 w 764815"/>
              <a:gd name="connsiteY27" fmla="*/ 151223 h 555367"/>
              <a:gd name="connsiteX28" fmla="*/ 238245 w 764815"/>
              <a:gd name="connsiteY28" fmla="*/ 128582 h 555367"/>
              <a:gd name="connsiteX29" fmla="*/ 222770 w 764815"/>
              <a:gd name="connsiteY29" fmla="*/ 58501 h 555367"/>
              <a:gd name="connsiteX30" fmla="*/ 126680 w 764815"/>
              <a:gd name="connsiteY30" fmla="*/ 42329 h 555367"/>
              <a:gd name="connsiteX31" fmla="*/ 34909 w 764815"/>
              <a:gd name="connsiteY31" fmla="*/ 225257 h 555367"/>
              <a:gd name="connsiteX32" fmla="*/ 127760 w 764815"/>
              <a:gd name="connsiteY32" fmla="*/ 409263 h 555367"/>
              <a:gd name="connsiteX33" fmla="*/ 222770 w 764815"/>
              <a:gd name="connsiteY33" fmla="*/ 392372 h 555367"/>
              <a:gd name="connsiteX34" fmla="*/ 238245 w 764815"/>
              <a:gd name="connsiteY34" fmla="*/ 321932 h 555367"/>
              <a:gd name="connsiteX35" fmla="*/ 247962 w 764815"/>
              <a:gd name="connsiteY35" fmla="*/ 299650 h 555367"/>
              <a:gd name="connsiteX36" fmla="*/ 270275 w 764815"/>
              <a:gd name="connsiteY36" fmla="*/ 308994 h 555367"/>
              <a:gd name="connsiteX37" fmla="*/ 247242 w 764815"/>
              <a:gd name="connsiteY37" fmla="*/ 417170 h 555367"/>
              <a:gd name="connsiteX38" fmla="*/ 163388 w 764815"/>
              <a:gd name="connsiteY38" fmla="*/ 450593 h 555367"/>
              <a:gd name="connsiteX39" fmla="*/ 113364 w 764815"/>
              <a:gd name="connsiteY39" fmla="*/ 440530 h 555367"/>
              <a:gd name="connsiteX40" fmla="*/ 0 w 764815"/>
              <a:gd name="connsiteY40" fmla="*/ 225257 h 555367"/>
              <a:gd name="connsiteX41" fmla="*/ 111925 w 764815"/>
              <a:gd name="connsiteY41" fmla="*/ 11062 h 555367"/>
              <a:gd name="connsiteX42" fmla="*/ 148554 w 764815"/>
              <a:gd name="connsiteY42" fmla="*/ 1207 h 555367"/>
              <a:gd name="connsiteX43" fmla="*/ 615963 w 764815"/>
              <a:gd name="connsiteY43" fmla="*/ 853 h 555367"/>
              <a:gd name="connsiteX44" fmla="*/ 651811 w 764815"/>
              <a:gd name="connsiteY44" fmla="*/ 10343 h 555367"/>
              <a:gd name="connsiteX45" fmla="*/ 764815 w 764815"/>
              <a:gd name="connsiteY45" fmla="*/ 225257 h 555367"/>
              <a:gd name="connsiteX46" fmla="*/ 653250 w 764815"/>
              <a:gd name="connsiteY46" fmla="*/ 439811 h 555367"/>
              <a:gd name="connsiteX47" fmla="*/ 601427 w 764815"/>
              <a:gd name="connsiteY47" fmla="*/ 450593 h 555367"/>
              <a:gd name="connsiteX48" fmla="*/ 517933 w 764815"/>
              <a:gd name="connsiteY48" fmla="*/ 417170 h 555367"/>
              <a:gd name="connsiteX49" fmla="*/ 494540 w 764815"/>
              <a:gd name="connsiteY49" fmla="*/ 308994 h 555367"/>
              <a:gd name="connsiteX50" fmla="*/ 517213 w 764815"/>
              <a:gd name="connsiteY50" fmla="*/ 299650 h 555367"/>
              <a:gd name="connsiteX51" fmla="*/ 526570 w 764815"/>
              <a:gd name="connsiteY51" fmla="*/ 321932 h 555367"/>
              <a:gd name="connsiteX52" fmla="*/ 542405 w 764815"/>
              <a:gd name="connsiteY52" fmla="*/ 392372 h 555367"/>
              <a:gd name="connsiteX53" fmla="*/ 638495 w 764815"/>
              <a:gd name="connsiteY53" fmla="*/ 408544 h 555367"/>
              <a:gd name="connsiteX54" fmla="*/ 730266 w 764815"/>
              <a:gd name="connsiteY54" fmla="*/ 225257 h 555367"/>
              <a:gd name="connsiteX55" fmla="*/ 637415 w 764815"/>
              <a:gd name="connsiteY55" fmla="*/ 41610 h 555367"/>
              <a:gd name="connsiteX56" fmla="*/ 542405 w 764815"/>
              <a:gd name="connsiteY56" fmla="*/ 58501 h 555367"/>
              <a:gd name="connsiteX57" fmla="*/ 526570 w 764815"/>
              <a:gd name="connsiteY57" fmla="*/ 128582 h 555367"/>
              <a:gd name="connsiteX58" fmla="*/ 517213 w 764815"/>
              <a:gd name="connsiteY58" fmla="*/ 151223 h 555367"/>
              <a:gd name="connsiteX59" fmla="*/ 494540 w 764815"/>
              <a:gd name="connsiteY59" fmla="*/ 141879 h 555367"/>
              <a:gd name="connsiteX60" fmla="*/ 517933 w 764815"/>
              <a:gd name="connsiteY60" fmla="*/ 33704 h 555367"/>
              <a:gd name="connsiteX61" fmla="*/ 615963 w 764815"/>
              <a:gd name="connsiteY61" fmla="*/ 853 h 55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764815" h="555367">
                <a:moveTo>
                  <a:pt x="249071" y="199444"/>
                </a:moveTo>
                <a:cubicBezTo>
                  <a:pt x="267539" y="200613"/>
                  <a:pt x="283665" y="206190"/>
                  <a:pt x="297359" y="216084"/>
                </a:cubicBezTo>
                <a:cubicBezTo>
                  <a:pt x="331592" y="240550"/>
                  <a:pt x="348889" y="290561"/>
                  <a:pt x="348889" y="364318"/>
                </a:cubicBezTo>
                <a:lnTo>
                  <a:pt x="348889" y="538097"/>
                </a:lnTo>
                <a:cubicBezTo>
                  <a:pt x="348889" y="547812"/>
                  <a:pt x="340962" y="555367"/>
                  <a:pt x="331592" y="555367"/>
                </a:cubicBezTo>
                <a:cubicBezTo>
                  <a:pt x="321863" y="555367"/>
                  <a:pt x="314295" y="547812"/>
                  <a:pt x="314295" y="538097"/>
                </a:cubicBezTo>
                <a:lnTo>
                  <a:pt x="314295" y="364318"/>
                </a:lnTo>
                <a:cubicBezTo>
                  <a:pt x="314295" y="303154"/>
                  <a:pt x="301323" y="261778"/>
                  <a:pt x="277179" y="244508"/>
                </a:cubicBezTo>
                <a:cubicBezTo>
                  <a:pt x="259161" y="231195"/>
                  <a:pt x="232495" y="230476"/>
                  <a:pt x="197901" y="241989"/>
                </a:cubicBezTo>
                <a:cubicBezTo>
                  <a:pt x="188892" y="245227"/>
                  <a:pt x="178802" y="240190"/>
                  <a:pt x="175920" y="231195"/>
                </a:cubicBezTo>
                <a:cubicBezTo>
                  <a:pt x="173037" y="221841"/>
                  <a:pt x="177721" y="212126"/>
                  <a:pt x="186730" y="209248"/>
                </a:cubicBezTo>
                <a:cubicBezTo>
                  <a:pt x="209793" y="201513"/>
                  <a:pt x="230603" y="198274"/>
                  <a:pt x="249071" y="199444"/>
                </a:cubicBezTo>
                <a:close/>
                <a:moveTo>
                  <a:pt x="517105" y="199444"/>
                </a:moveTo>
                <a:cubicBezTo>
                  <a:pt x="535618" y="198274"/>
                  <a:pt x="556429" y="201513"/>
                  <a:pt x="579311" y="209248"/>
                </a:cubicBezTo>
                <a:cubicBezTo>
                  <a:pt x="588320" y="212126"/>
                  <a:pt x="593365" y="221841"/>
                  <a:pt x="590482" y="231195"/>
                </a:cubicBezTo>
                <a:cubicBezTo>
                  <a:pt x="587599" y="240190"/>
                  <a:pt x="577509" y="245227"/>
                  <a:pt x="568500" y="241989"/>
                </a:cubicBezTo>
                <a:cubicBezTo>
                  <a:pt x="533546" y="230476"/>
                  <a:pt x="506880" y="231195"/>
                  <a:pt x="488862" y="244508"/>
                </a:cubicBezTo>
                <a:cubicBezTo>
                  <a:pt x="464718" y="261778"/>
                  <a:pt x="452106" y="303154"/>
                  <a:pt x="452106" y="364318"/>
                </a:cubicBezTo>
                <a:lnTo>
                  <a:pt x="452106" y="537738"/>
                </a:lnTo>
                <a:cubicBezTo>
                  <a:pt x="452106" y="547812"/>
                  <a:pt x="444538" y="555367"/>
                  <a:pt x="434809" y="555367"/>
                </a:cubicBezTo>
                <a:cubicBezTo>
                  <a:pt x="425079" y="555367"/>
                  <a:pt x="417512" y="547812"/>
                  <a:pt x="417512" y="537738"/>
                </a:cubicBezTo>
                <a:lnTo>
                  <a:pt x="417512" y="364318"/>
                </a:lnTo>
                <a:cubicBezTo>
                  <a:pt x="417512" y="290561"/>
                  <a:pt x="434448" y="240550"/>
                  <a:pt x="468682" y="216084"/>
                </a:cubicBezTo>
                <a:cubicBezTo>
                  <a:pt x="482376" y="206190"/>
                  <a:pt x="498592" y="200613"/>
                  <a:pt x="517105" y="199444"/>
                </a:cubicBezTo>
                <a:close/>
                <a:moveTo>
                  <a:pt x="148554" y="1207"/>
                </a:moveTo>
                <a:cubicBezTo>
                  <a:pt x="185296" y="-3223"/>
                  <a:pt x="221330" y="8367"/>
                  <a:pt x="247242" y="33704"/>
                </a:cubicBezTo>
                <a:cubicBezTo>
                  <a:pt x="276753" y="62814"/>
                  <a:pt x="285390" y="104143"/>
                  <a:pt x="270275" y="141879"/>
                </a:cubicBezTo>
                <a:cubicBezTo>
                  <a:pt x="266676" y="150504"/>
                  <a:pt x="256599" y="154817"/>
                  <a:pt x="247962" y="151223"/>
                </a:cubicBezTo>
                <a:cubicBezTo>
                  <a:pt x="238964" y="147629"/>
                  <a:pt x="234646" y="137566"/>
                  <a:pt x="238245" y="128582"/>
                </a:cubicBezTo>
                <a:cubicBezTo>
                  <a:pt x="248322" y="104143"/>
                  <a:pt x="242203" y="77908"/>
                  <a:pt x="222770" y="58501"/>
                </a:cubicBezTo>
                <a:cubicBezTo>
                  <a:pt x="198297" y="34422"/>
                  <a:pt x="160869" y="27953"/>
                  <a:pt x="126680" y="42329"/>
                </a:cubicBezTo>
                <a:cubicBezTo>
                  <a:pt x="50744" y="82221"/>
                  <a:pt x="34909" y="144395"/>
                  <a:pt x="34909" y="225257"/>
                </a:cubicBezTo>
                <a:cubicBezTo>
                  <a:pt x="34909" y="306478"/>
                  <a:pt x="50744" y="368652"/>
                  <a:pt x="127760" y="409263"/>
                </a:cubicBezTo>
                <a:cubicBezTo>
                  <a:pt x="160509" y="422920"/>
                  <a:pt x="198297" y="416451"/>
                  <a:pt x="222770" y="392372"/>
                </a:cubicBezTo>
                <a:cubicBezTo>
                  <a:pt x="242203" y="372965"/>
                  <a:pt x="248322" y="346730"/>
                  <a:pt x="238245" y="321932"/>
                </a:cubicBezTo>
                <a:cubicBezTo>
                  <a:pt x="234646" y="313307"/>
                  <a:pt x="238964" y="303244"/>
                  <a:pt x="247962" y="299650"/>
                </a:cubicBezTo>
                <a:cubicBezTo>
                  <a:pt x="256599" y="296056"/>
                  <a:pt x="266676" y="300009"/>
                  <a:pt x="270275" y="308994"/>
                </a:cubicBezTo>
                <a:cubicBezTo>
                  <a:pt x="285390" y="346730"/>
                  <a:pt x="276753" y="388059"/>
                  <a:pt x="247242" y="417170"/>
                </a:cubicBezTo>
                <a:cubicBezTo>
                  <a:pt x="224929" y="439092"/>
                  <a:pt x="194698" y="450593"/>
                  <a:pt x="163388" y="450593"/>
                </a:cubicBezTo>
                <a:cubicBezTo>
                  <a:pt x="146474" y="450593"/>
                  <a:pt x="129559" y="447358"/>
                  <a:pt x="113364" y="440530"/>
                </a:cubicBezTo>
                <a:cubicBezTo>
                  <a:pt x="13675" y="388419"/>
                  <a:pt x="0" y="306119"/>
                  <a:pt x="0" y="225257"/>
                </a:cubicBezTo>
                <a:cubicBezTo>
                  <a:pt x="0" y="144395"/>
                  <a:pt x="13675" y="62455"/>
                  <a:pt x="111925" y="11062"/>
                </a:cubicBezTo>
                <a:cubicBezTo>
                  <a:pt x="123981" y="5941"/>
                  <a:pt x="136307" y="2684"/>
                  <a:pt x="148554" y="1207"/>
                </a:cubicBezTo>
                <a:close/>
                <a:moveTo>
                  <a:pt x="615963" y="853"/>
                </a:moveTo>
                <a:cubicBezTo>
                  <a:pt x="628036" y="2257"/>
                  <a:pt x="640115" y="5402"/>
                  <a:pt x="651811" y="10343"/>
                </a:cubicBezTo>
                <a:cubicBezTo>
                  <a:pt x="751500" y="62455"/>
                  <a:pt x="764815" y="144395"/>
                  <a:pt x="764815" y="225257"/>
                </a:cubicBezTo>
                <a:cubicBezTo>
                  <a:pt x="764815" y="306119"/>
                  <a:pt x="751500" y="388419"/>
                  <a:pt x="653250" y="439811"/>
                </a:cubicBezTo>
                <a:cubicBezTo>
                  <a:pt x="635976" y="446999"/>
                  <a:pt x="618341" y="450593"/>
                  <a:pt x="601427" y="450593"/>
                </a:cubicBezTo>
                <a:cubicBezTo>
                  <a:pt x="569757" y="450593"/>
                  <a:pt x="539886" y="439092"/>
                  <a:pt x="517933" y="417170"/>
                </a:cubicBezTo>
                <a:cubicBezTo>
                  <a:pt x="488422" y="388059"/>
                  <a:pt x="479425" y="346730"/>
                  <a:pt x="494540" y="308994"/>
                </a:cubicBezTo>
                <a:cubicBezTo>
                  <a:pt x="498139" y="300009"/>
                  <a:pt x="508216" y="296056"/>
                  <a:pt x="517213" y="299650"/>
                </a:cubicBezTo>
                <a:cubicBezTo>
                  <a:pt x="526211" y="303244"/>
                  <a:pt x="530169" y="313307"/>
                  <a:pt x="526570" y="321932"/>
                </a:cubicBezTo>
                <a:cubicBezTo>
                  <a:pt x="516853" y="346730"/>
                  <a:pt x="522612" y="372965"/>
                  <a:pt x="542405" y="392372"/>
                </a:cubicBezTo>
                <a:cubicBezTo>
                  <a:pt x="566518" y="416451"/>
                  <a:pt x="604666" y="422920"/>
                  <a:pt x="638495" y="408544"/>
                </a:cubicBezTo>
                <a:cubicBezTo>
                  <a:pt x="714431" y="368652"/>
                  <a:pt x="730266" y="306478"/>
                  <a:pt x="730266" y="225257"/>
                </a:cubicBezTo>
                <a:cubicBezTo>
                  <a:pt x="730266" y="144395"/>
                  <a:pt x="714431" y="82221"/>
                  <a:pt x="637415" y="41610"/>
                </a:cubicBezTo>
                <a:cubicBezTo>
                  <a:pt x="604666" y="27953"/>
                  <a:pt x="566518" y="34422"/>
                  <a:pt x="542405" y="58501"/>
                </a:cubicBezTo>
                <a:cubicBezTo>
                  <a:pt x="522612" y="77908"/>
                  <a:pt x="516853" y="104143"/>
                  <a:pt x="526570" y="128582"/>
                </a:cubicBezTo>
                <a:cubicBezTo>
                  <a:pt x="530169" y="137566"/>
                  <a:pt x="526211" y="147629"/>
                  <a:pt x="517213" y="151223"/>
                </a:cubicBezTo>
                <a:cubicBezTo>
                  <a:pt x="508216" y="154817"/>
                  <a:pt x="498139" y="150504"/>
                  <a:pt x="494540" y="141879"/>
                </a:cubicBezTo>
                <a:cubicBezTo>
                  <a:pt x="479425" y="104143"/>
                  <a:pt x="488422" y="62814"/>
                  <a:pt x="517933" y="33704"/>
                </a:cubicBezTo>
                <a:cubicBezTo>
                  <a:pt x="543575" y="8097"/>
                  <a:pt x="579744" y="-3358"/>
                  <a:pt x="615963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8" name="Shape 31130">
            <a:extLst>
              <a:ext uri="{FF2B5EF4-FFF2-40B4-BE49-F238E27FC236}">
                <a16:creationId xmlns:a16="http://schemas.microsoft.com/office/drawing/2014/main" id="{0C4AF316-41A9-D2F7-376C-7CA76E95F637}"/>
              </a:ext>
            </a:extLst>
          </p:cNvPr>
          <p:cNvSpPr/>
          <p:nvPr/>
        </p:nvSpPr>
        <p:spPr>
          <a:xfrm>
            <a:off x="3505609" y="2770744"/>
            <a:ext cx="468000" cy="468000"/>
          </a:xfrm>
          <a:prstGeom prst="ellipse">
            <a:avLst/>
          </a:prstGeom>
          <a:solidFill>
            <a:srgbClr val="73A79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9" name="Freeform 153">
            <a:extLst>
              <a:ext uri="{FF2B5EF4-FFF2-40B4-BE49-F238E27FC236}">
                <a16:creationId xmlns:a16="http://schemas.microsoft.com/office/drawing/2014/main" id="{BF4D34EC-FC7D-F130-D0F8-B5D45AC46ECD}"/>
              </a:ext>
            </a:extLst>
          </p:cNvPr>
          <p:cNvSpPr>
            <a:spLocks noEditPoints="1"/>
          </p:cNvSpPr>
          <p:nvPr/>
        </p:nvSpPr>
        <p:spPr bwMode="auto">
          <a:xfrm rot="3195071">
            <a:off x="3657952" y="2816616"/>
            <a:ext cx="180000" cy="360000"/>
          </a:xfrm>
          <a:custGeom>
            <a:avLst/>
            <a:gdLst>
              <a:gd name="T0" fmla="*/ 0 w 118"/>
              <a:gd name="T1" fmla="*/ 59 h 119"/>
              <a:gd name="T2" fmla="*/ 118 w 118"/>
              <a:gd name="T3" fmla="*/ 59 h 119"/>
              <a:gd name="T4" fmla="*/ 111 w 118"/>
              <a:gd name="T5" fmla="*/ 57 h 119"/>
              <a:gd name="T6" fmla="*/ 83 w 118"/>
              <a:gd name="T7" fmla="*/ 33 h 119"/>
              <a:gd name="T8" fmla="*/ 111 w 118"/>
              <a:gd name="T9" fmla="*/ 57 h 119"/>
              <a:gd name="T10" fmla="*/ 41 w 118"/>
              <a:gd name="T11" fmla="*/ 91 h 119"/>
              <a:gd name="T12" fmla="*/ 57 w 118"/>
              <a:gd name="T13" fmla="*/ 111 h 119"/>
              <a:gd name="T14" fmla="*/ 61 w 118"/>
              <a:gd name="T15" fmla="*/ 8 h 119"/>
              <a:gd name="T16" fmla="*/ 61 w 118"/>
              <a:gd name="T17" fmla="*/ 34 h 119"/>
              <a:gd name="T18" fmla="*/ 61 w 118"/>
              <a:gd name="T19" fmla="*/ 8 h 119"/>
              <a:gd name="T20" fmla="*/ 95 w 118"/>
              <a:gd name="T21" fmla="*/ 22 h 119"/>
              <a:gd name="T22" fmla="*/ 67 w 118"/>
              <a:gd name="T23" fmla="*/ 8 h 119"/>
              <a:gd name="T24" fmla="*/ 57 w 118"/>
              <a:gd name="T25" fmla="*/ 34 h 119"/>
              <a:gd name="T26" fmla="*/ 57 w 118"/>
              <a:gd name="T27" fmla="*/ 8 h 119"/>
              <a:gd name="T28" fmla="*/ 36 w 118"/>
              <a:gd name="T29" fmla="*/ 30 h 119"/>
              <a:gd name="T30" fmla="*/ 50 w 118"/>
              <a:gd name="T31" fmla="*/ 8 h 119"/>
              <a:gd name="T32" fmla="*/ 38 w 118"/>
              <a:gd name="T33" fmla="*/ 35 h 119"/>
              <a:gd name="T34" fmla="*/ 57 w 118"/>
              <a:gd name="T35" fmla="*/ 57 h 119"/>
              <a:gd name="T36" fmla="*/ 38 w 118"/>
              <a:gd name="T37" fmla="*/ 35 h 119"/>
              <a:gd name="T38" fmla="*/ 57 w 118"/>
              <a:gd name="T39" fmla="*/ 84 h 119"/>
              <a:gd name="T40" fmla="*/ 34 w 118"/>
              <a:gd name="T41" fmla="*/ 61 h 119"/>
              <a:gd name="T42" fmla="*/ 50 w 118"/>
              <a:gd name="T43" fmla="*/ 110 h 119"/>
              <a:gd name="T44" fmla="*/ 38 w 118"/>
              <a:gd name="T45" fmla="*/ 92 h 119"/>
              <a:gd name="T46" fmla="*/ 61 w 118"/>
              <a:gd name="T47" fmla="*/ 111 h 119"/>
              <a:gd name="T48" fmla="*/ 77 w 118"/>
              <a:gd name="T49" fmla="*/ 91 h 119"/>
              <a:gd name="T50" fmla="*/ 61 w 118"/>
              <a:gd name="T51" fmla="*/ 111 h 119"/>
              <a:gd name="T52" fmla="*/ 93 w 118"/>
              <a:gd name="T53" fmla="*/ 99 h 119"/>
              <a:gd name="T54" fmla="*/ 80 w 118"/>
              <a:gd name="T55" fmla="*/ 92 h 119"/>
              <a:gd name="T56" fmla="*/ 61 w 118"/>
              <a:gd name="T57" fmla="*/ 84 h 119"/>
              <a:gd name="T58" fmla="*/ 84 w 118"/>
              <a:gd name="T59" fmla="*/ 61 h 119"/>
              <a:gd name="T60" fmla="*/ 61 w 118"/>
              <a:gd name="T61" fmla="*/ 57 h 119"/>
              <a:gd name="T62" fmla="*/ 80 w 118"/>
              <a:gd name="T63" fmla="*/ 35 h 119"/>
              <a:gd name="T64" fmla="*/ 61 w 118"/>
              <a:gd name="T65" fmla="*/ 57 h 119"/>
              <a:gd name="T66" fmla="*/ 35 w 118"/>
              <a:gd name="T67" fmla="*/ 33 h 119"/>
              <a:gd name="T68" fmla="*/ 7 w 118"/>
              <a:gd name="T69" fmla="*/ 57 h 119"/>
              <a:gd name="T70" fmla="*/ 7 w 118"/>
              <a:gd name="T71" fmla="*/ 61 h 119"/>
              <a:gd name="T72" fmla="*/ 36 w 118"/>
              <a:gd name="T73" fmla="*/ 89 h 119"/>
              <a:gd name="T74" fmla="*/ 7 w 118"/>
              <a:gd name="T75" fmla="*/ 61 h 119"/>
              <a:gd name="T76" fmla="*/ 82 w 118"/>
              <a:gd name="T77" fmla="*/ 89 h 119"/>
              <a:gd name="T78" fmla="*/ 111 w 118"/>
              <a:gd name="T79" fmla="*/ 61 h 119"/>
              <a:gd name="T80" fmla="*/ 95 w 118"/>
              <a:gd name="T81" fmla="*/ 9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8" h="119">
                <a:moveTo>
                  <a:pt x="59" y="0"/>
                </a:moveTo>
                <a:cubicBezTo>
                  <a:pt x="26" y="0"/>
                  <a:pt x="0" y="27"/>
                  <a:pt x="0" y="59"/>
                </a:cubicBezTo>
                <a:cubicBezTo>
                  <a:pt x="0" y="92"/>
                  <a:pt x="26" y="119"/>
                  <a:pt x="59" y="119"/>
                </a:cubicBezTo>
                <a:cubicBezTo>
                  <a:pt x="92" y="119"/>
                  <a:pt x="118" y="92"/>
                  <a:pt x="118" y="59"/>
                </a:cubicBezTo>
                <a:cubicBezTo>
                  <a:pt x="118" y="27"/>
                  <a:pt x="92" y="0"/>
                  <a:pt x="59" y="0"/>
                </a:cubicBezTo>
                <a:close/>
                <a:moveTo>
                  <a:pt x="111" y="57"/>
                </a:moveTo>
                <a:cubicBezTo>
                  <a:pt x="88" y="57"/>
                  <a:pt x="88" y="57"/>
                  <a:pt x="88" y="57"/>
                </a:cubicBezTo>
                <a:cubicBezTo>
                  <a:pt x="87" y="49"/>
                  <a:pt x="86" y="41"/>
                  <a:pt x="83" y="33"/>
                </a:cubicBezTo>
                <a:cubicBezTo>
                  <a:pt x="88" y="31"/>
                  <a:pt x="93" y="28"/>
                  <a:pt x="98" y="25"/>
                </a:cubicBezTo>
                <a:cubicBezTo>
                  <a:pt x="105" y="34"/>
                  <a:pt x="110" y="45"/>
                  <a:pt x="111" y="57"/>
                </a:cubicBezTo>
                <a:close/>
                <a:moveTo>
                  <a:pt x="57" y="111"/>
                </a:moveTo>
                <a:cubicBezTo>
                  <a:pt x="50" y="106"/>
                  <a:pt x="45" y="99"/>
                  <a:pt x="41" y="91"/>
                </a:cubicBezTo>
                <a:cubicBezTo>
                  <a:pt x="46" y="89"/>
                  <a:pt x="52" y="88"/>
                  <a:pt x="57" y="88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7" y="111"/>
                  <a:pt x="57" y="111"/>
                  <a:pt x="57" y="111"/>
                </a:cubicBezTo>
                <a:close/>
                <a:moveTo>
                  <a:pt x="61" y="8"/>
                </a:moveTo>
                <a:cubicBezTo>
                  <a:pt x="68" y="14"/>
                  <a:pt x="74" y="22"/>
                  <a:pt x="78" y="31"/>
                </a:cubicBezTo>
                <a:cubicBezTo>
                  <a:pt x="73" y="33"/>
                  <a:pt x="67" y="34"/>
                  <a:pt x="61" y="34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8"/>
                  <a:pt x="61" y="8"/>
                  <a:pt x="61" y="8"/>
                </a:cubicBezTo>
                <a:close/>
                <a:moveTo>
                  <a:pt x="67" y="8"/>
                </a:moveTo>
                <a:cubicBezTo>
                  <a:pt x="78" y="10"/>
                  <a:pt x="88" y="15"/>
                  <a:pt x="95" y="22"/>
                </a:cubicBezTo>
                <a:cubicBezTo>
                  <a:pt x="91" y="25"/>
                  <a:pt x="87" y="28"/>
                  <a:pt x="82" y="30"/>
                </a:cubicBezTo>
                <a:cubicBezTo>
                  <a:pt x="78" y="22"/>
                  <a:pt x="73" y="14"/>
                  <a:pt x="67" y="8"/>
                </a:cubicBezTo>
                <a:close/>
                <a:moveTo>
                  <a:pt x="57" y="8"/>
                </a:moveTo>
                <a:cubicBezTo>
                  <a:pt x="57" y="34"/>
                  <a:pt x="57" y="34"/>
                  <a:pt x="57" y="34"/>
                </a:cubicBezTo>
                <a:cubicBezTo>
                  <a:pt x="51" y="34"/>
                  <a:pt x="45" y="33"/>
                  <a:pt x="40" y="31"/>
                </a:cubicBezTo>
                <a:cubicBezTo>
                  <a:pt x="44" y="22"/>
                  <a:pt x="50" y="14"/>
                  <a:pt x="57" y="8"/>
                </a:cubicBezTo>
                <a:cubicBezTo>
                  <a:pt x="57" y="8"/>
                  <a:pt x="57" y="8"/>
                  <a:pt x="57" y="8"/>
                </a:cubicBezTo>
                <a:close/>
                <a:moveTo>
                  <a:pt x="36" y="30"/>
                </a:moveTo>
                <a:cubicBezTo>
                  <a:pt x="31" y="28"/>
                  <a:pt x="27" y="25"/>
                  <a:pt x="23" y="22"/>
                </a:cubicBezTo>
                <a:cubicBezTo>
                  <a:pt x="30" y="15"/>
                  <a:pt x="40" y="10"/>
                  <a:pt x="50" y="8"/>
                </a:cubicBezTo>
                <a:cubicBezTo>
                  <a:pt x="45" y="14"/>
                  <a:pt x="40" y="22"/>
                  <a:pt x="36" y="30"/>
                </a:cubicBezTo>
                <a:close/>
                <a:moveTo>
                  <a:pt x="38" y="35"/>
                </a:moveTo>
                <a:cubicBezTo>
                  <a:pt x="44" y="37"/>
                  <a:pt x="50" y="38"/>
                  <a:pt x="57" y="38"/>
                </a:cubicBezTo>
                <a:cubicBezTo>
                  <a:pt x="57" y="57"/>
                  <a:pt x="57" y="57"/>
                  <a:pt x="57" y="57"/>
                </a:cubicBezTo>
                <a:cubicBezTo>
                  <a:pt x="34" y="57"/>
                  <a:pt x="34" y="57"/>
                  <a:pt x="34" y="57"/>
                </a:cubicBezTo>
                <a:cubicBezTo>
                  <a:pt x="34" y="49"/>
                  <a:pt x="36" y="42"/>
                  <a:pt x="38" y="35"/>
                </a:cubicBezTo>
                <a:close/>
                <a:moveTo>
                  <a:pt x="57" y="61"/>
                </a:moveTo>
                <a:cubicBezTo>
                  <a:pt x="57" y="84"/>
                  <a:pt x="57" y="84"/>
                  <a:pt x="57" y="84"/>
                </a:cubicBezTo>
                <a:cubicBezTo>
                  <a:pt x="51" y="85"/>
                  <a:pt x="45" y="86"/>
                  <a:pt x="40" y="87"/>
                </a:cubicBezTo>
                <a:cubicBezTo>
                  <a:pt x="36" y="79"/>
                  <a:pt x="34" y="71"/>
                  <a:pt x="34" y="61"/>
                </a:cubicBezTo>
                <a:lnTo>
                  <a:pt x="57" y="61"/>
                </a:lnTo>
                <a:close/>
                <a:moveTo>
                  <a:pt x="50" y="110"/>
                </a:moveTo>
                <a:cubicBezTo>
                  <a:pt x="41" y="109"/>
                  <a:pt x="32" y="105"/>
                  <a:pt x="25" y="99"/>
                </a:cubicBezTo>
                <a:cubicBezTo>
                  <a:pt x="29" y="96"/>
                  <a:pt x="33" y="94"/>
                  <a:pt x="38" y="92"/>
                </a:cubicBezTo>
                <a:cubicBezTo>
                  <a:pt x="41" y="99"/>
                  <a:pt x="45" y="105"/>
                  <a:pt x="50" y="110"/>
                </a:cubicBezTo>
                <a:close/>
                <a:moveTo>
                  <a:pt x="61" y="111"/>
                </a:moveTo>
                <a:cubicBezTo>
                  <a:pt x="61" y="88"/>
                  <a:pt x="61" y="88"/>
                  <a:pt x="61" y="88"/>
                </a:cubicBezTo>
                <a:cubicBezTo>
                  <a:pt x="66" y="88"/>
                  <a:pt x="72" y="89"/>
                  <a:pt x="77" y="91"/>
                </a:cubicBezTo>
                <a:cubicBezTo>
                  <a:pt x="73" y="99"/>
                  <a:pt x="67" y="106"/>
                  <a:pt x="61" y="111"/>
                </a:cubicBezTo>
                <a:cubicBezTo>
                  <a:pt x="61" y="111"/>
                  <a:pt x="61" y="111"/>
                  <a:pt x="61" y="111"/>
                </a:cubicBezTo>
                <a:close/>
                <a:moveTo>
                  <a:pt x="80" y="92"/>
                </a:moveTo>
                <a:cubicBezTo>
                  <a:pt x="85" y="94"/>
                  <a:pt x="89" y="96"/>
                  <a:pt x="93" y="99"/>
                </a:cubicBezTo>
                <a:cubicBezTo>
                  <a:pt x="86" y="105"/>
                  <a:pt x="77" y="109"/>
                  <a:pt x="67" y="110"/>
                </a:cubicBezTo>
                <a:cubicBezTo>
                  <a:pt x="73" y="105"/>
                  <a:pt x="77" y="99"/>
                  <a:pt x="80" y="92"/>
                </a:cubicBezTo>
                <a:close/>
                <a:moveTo>
                  <a:pt x="78" y="87"/>
                </a:moveTo>
                <a:cubicBezTo>
                  <a:pt x="73" y="86"/>
                  <a:pt x="67" y="85"/>
                  <a:pt x="61" y="84"/>
                </a:cubicBezTo>
                <a:cubicBezTo>
                  <a:pt x="61" y="61"/>
                  <a:pt x="61" y="61"/>
                  <a:pt x="61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84" y="71"/>
                  <a:pt x="82" y="79"/>
                  <a:pt x="78" y="87"/>
                </a:cubicBezTo>
                <a:close/>
                <a:moveTo>
                  <a:pt x="61" y="57"/>
                </a:moveTo>
                <a:cubicBezTo>
                  <a:pt x="61" y="38"/>
                  <a:pt x="61" y="38"/>
                  <a:pt x="61" y="38"/>
                </a:cubicBezTo>
                <a:cubicBezTo>
                  <a:pt x="67" y="38"/>
                  <a:pt x="74" y="37"/>
                  <a:pt x="80" y="35"/>
                </a:cubicBezTo>
                <a:cubicBezTo>
                  <a:pt x="82" y="42"/>
                  <a:pt x="84" y="49"/>
                  <a:pt x="84" y="57"/>
                </a:cubicBezTo>
                <a:lnTo>
                  <a:pt x="61" y="57"/>
                </a:lnTo>
                <a:close/>
                <a:moveTo>
                  <a:pt x="20" y="25"/>
                </a:moveTo>
                <a:cubicBezTo>
                  <a:pt x="25" y="28"/>
                  <a:pt x="30" y="31"/>
                  <a:pt x="35" y="33"/>
                </a:cubicBezTo>
                <a:cubicBezTo>
                  <a:pt x="32" y="41"/>
                  <a:pt x="30" y="49"/>
                  <a:pt x="30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8" y="45"/>
                  <a:pt x="13" y="34"/>
                  <a:pt x="20" y="25"/>
                </a:cubicBezTo>
                <a:close/>
                <a:moveTo>
                  <a:pt x="7" y="61"/>
                </a:moveTo>
                <a:cubicBezTo>
                  <a:pt x="30" y="61"/>
                  <a:pt x="30" y="61"/>
                  <a:pt x="30" y="61"/>
                </a:cubicBezTo>
                <a:cubicBezTo>
                  <a:pt x="31" y="71"/>
                  <a:pt x="33" y="80"/>
                  <a:pt x="36" y="89"/>
                </a:cubicBezTo>
                <a:cubicBezTo>
                  <a:pt x="31" y="91"/>
                  <a:pt x="27" y="93"/>
                  <a:pt x="22" y="96"/>
                </a:cubicBezTo>
                <a:cubicBezTo>
                  <a:pt x="13" y="87"/>
                  <a:pt x="8" y="75"/>
                  <a:pt x="7" y="61"/>
                </a:cubicBezTo>
                <a:close/>
                <a:moveTo>
                  <a:pt x="95" y="96"/>
                </a:moveTo>
                <a:cubicBezTo>
                  <a:pt x="91" y="93"/>
                  <a:pt x="87" y="91"/>
                  <a:pt x="82" y="89"/>
                </a:cubicBezTo>
                <a:cubicBezTo>
                  <a:pt x="85" y="80"/>
                  <a:pt x="87" y="71"/>
                  <a:pt x="88" y="61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75"/>
                  <a:pt x="104" y="87"/>
                  <a:pt x="95" y="96"/>
                </a:cubicBezTo>
                <a:close/>
                <a:moveTo>
                  <a:pt x="95" y="96"/>
                </a:moveTo>
                <a:cubicBezTo>
                  <a:pt x="95" y="96"/>
                  <a:pt x="95" y="96"/>
                  <a:pt x="95" y="9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20" name="Shape 31130">
            <a:extLst>
              <a:ext uri="{FF2B5EF4-FFF2-40B4-BE49-F238E27FC236}">
                <a16:creationId xmlns:a16="http://schemas.microsoft.com/office/drawing/2014/main" id="{72D84FF2-2AFC-1183-8289-F238BF01C0C1}"/>
              </a:ext>
            </a:extLst>
          </p:cNvPr>
          <p:cNvSpPr/>
          <p:nvPr/>
        </p:nvSpPr>
        <p:spPr>
          <a:xfrm>
            <a:off x="5318806" y="2793030"/>
            <a:ext cx="468000" cy="468000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78F9A410-F8A2-6BA6-9D24-AA0A15BC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478" y="2844780"/>
            <a:ext cx="286655" cy="338106"/>
          </a:xfrm>
          <a:custGeom>
            <a:avLst/>
            <a:gdLst>
              <a:gd name="T0" fmla="*/ 1031 w 1720"/>
              <a:gd name="T1" fmla="*/ 1622 h 2029"/>
              <a:gd name="T2" fmla="*/ 1021 w 1720"/>
              <a:gd name="T3" fmla="*/ 1555 h 2029"/>
              <a:gd name="T4" fmla="*/ 730 w 1720"/>
              <a:gd name="T5" fmla="*/ 1649 h 2029"/>
              <a:gd name="T6" fmla="*/ 663 w 1720"/>
              <a:gd name="T7" fmla="*/ 1663 h 2029"/>
              <a:gd name="T8" fmla="*/ 799 w 1720"/>
              <a:gd name="T9" fmla="*/ 1925 h 2029"/>
              <a:gd name="T10" fmla="*/ 169 w 1720"/>
              <a:gd name="T11" fmla="*/ 1286 h 2029"/>
              <a:gd name="T12" fmla="*/ 380 w 1720"/>
              <a:gd name="T13" fmla="*/ 1241 h 2029"/>
              <a:gd name="T14" fmla="*/ 414 w 1720"/>
              <a:gd name="T15" fmla="*/ 1255 h 2029"/>
              <a:gd name="T16" fmla="*/ 448 w 1720"/>
              <a:gd name="T17" fmla="*/ 1173 h 2029"/>
              <a:gd name="T18" fmla="*/ 448 w 1720"/>
              <a:gd name="T19" fmla="*/ 855 h 2029"/>
              <a:gd name="T20" fmla="*/ 448 w 1720"/>
              <a:gd name="T21" fmla="*/ 787 h 2029"/>
              <a:gd name="T22" fmla="*/ 283 w 1720"/>
              <a:gd name="T23" fmla="*/ 883 h 2029"/>
              <a:gd name="T24" fmla="*/ 116 w 1720"/>
              <a:gd name="T25" fmla="*/ 1063 h 2029"/>
              <a:gd name="T26" fmla="*/ 218 w 1720"/>
              <a:gd name="T27" fmla="*/ 734 h 2029"/>
              <a:gd name="T28" fmla="*/ 799 w 1720"/>
              <a:gd name="T29" fmla="*/ 664 h 2029"/>
              <a:gd name="T30" fmla="*/ 678 w 1720"/>
              <a:gd name="T31" fmla="*/ 1069 h 2029"/>
              <a:gd name="T32" fmla="*/ 573 w 1720"/>
              <a:gd name="T33" fmla="*/ 1366 h 2029"/>
              <a:gd name="T34" fmla="*/ 573 w 1720"/>
              <a:gd name="T35" fmla="*/ 1434 h 2029"/>
              <a:gd name="T36" fmla="*/ 641 w 1720"/>
              <a:gd name="T37" fmla="*/ 1434 h 2029"/>
              <a:gd name="T38" fmla="*/ 751 w 1720"/>
              <a:gd name="T39" fmla="*/ 1304 h 2029"/>
              <a:gd name="T40" fmla="*/ 912 w 1720"/>
              <a:gd name="T41" fmla="*/ 1181 h 2029"/>
              <a:gd name="T42" fmla="*/ 993 w 1720"/>
              <a:gd name="T43" fmla="*/ 1352 h 2029"/>
              <a:gd name="T44" fmla="*/ 1004 w 1720"/>
              <a:gd name="T45" fmla="*/ 1350 h 2029"/>
              <a:gd name="T46" fmla="*/ 1105 w 1720"/>
              <a:gd name="T47" fmla="*/ 1156 h 2029"/>
              <a:gd name="T48" fmla="*/ 1134 w 1720"/>
              <a:gd name="T49" fmla="*/ 1094 h 2029"/>
              <a:gd name="T50" fmla="*/ 897 w 1720"/>
              <a:gd name="T51" fmla="*/ 1006 h 2029"/>
              <a:gd name="T52" fmla="*/ 1478 w 1720"/>
              <a:gd name="T53" fmla="*/ 734 h 2029"/>
              <a:gd name="T54" fmla="*/ 1427 w 1720"/>
              <a:gd name="T55" fmla="*/ 1089 h 2029"/>
              <a:gd name="T56" fmla="*/ 1413 w 1720"/>
              <a:gd name="T57" fmla="*/ 883 h 2029"/>
              <a:gd name="T58" fmla="*/ 1248 w 1720"/>
              <a:gd name="T59" fmla="*/ 787 h 2029"/>
              <a:gd name="T60" fmla="*/ 1331 w 1720"/>
              <a:gd name="T61" fmla="*/ 937 h 2029"/>
              <a:gd name="T62" fmla="*/ 1239 w 1720"/>
              <a:gd name="T63" fmla="*/ 1282 h 2029"/>
              <a:gd name="T64" fmla="*/ 1282 w 1720"/>
              <a:gd name="T65" fmla="*/ 1352 h 2029"/>
              <a:gd name="T66" fmla="*/ 1393 w 1720"/>
              <a:gd name="T67" fmla="*/ 1189 h 2029"/>
              <a:gd name="T68" fmla="*/ 897 w 1720"/>
              <a:gd name="T69" fmla="*/ 1925 h 2029"/>
              <a:gd name="T70" fmla="*/ 462 w 1720"/>
              <a:gd name="T71" fmla="*/ 97 h 2029"/>
              <a:gd name="T72" fmla="*/ 404 w 1720"/>
              <a:gd name="T73" fmla="*/ 311 h 2029"/>
              <a:gd name="T74" fmla="*/ 349 w 1720"/>
              <a:gd name="T75" fmla="*/ 547 h 2029"/>
              <a:gd name="T76" fmla="*/ 266 w 1720"/>
              <a:gd name="T77" fmla="*/ 357 h 2029"/>
              <a:gd name="T78" fmla="*/ 1019 w 1720"/>
              <a:gd name="T79" fmla="*/ 353 h 2029"/>
              <a:gd name="T80" fmla="*/ 1427 w 1720"/>
              <a:gd name="T81" fmla="*/ 579 h 2029"/>
              <a:gd name="T82" fmla="*/ 848 w 1720"/>
              <a:gd name="T83" fmla="*/ 578 h 2029"/>
              <a:gd name="T84" fmla="*/ 480 w 1720"/>
              <a:gd name="T85" fmla="*/ 370 h 2029"/>
              <a:gd name="T86" fmla="*/ 703 w 1720"/>
              <a:gd name="T87" fmla="*/ 291 h 2029"/>
              <a:gd name="T88" fmla="*/ 1322 w 1720"/>
              <a:gd name="T89" fmla="*/ 166 h 2029"/>
              <a:gd name="T90" fmla="*/ 1182 w 1720"/>
              <a:gd name="T91" fmla="*/ 309 h 2029"/>
              <a:gd name="T92" fmla="*/ 1248 w 1720"/>
              <a:gd name="T93" fmla="*/ 117 h 2029"/>
              <a:gd name="T94" fmla="*/ 1523 w 1720"/>
              <a:gd name="T95" fmla="*/ 646 h 2029"/>
              <a:gd name="T96" fmla="*/ 1475 w 1720"/>
              <a:gd name="T97" fmla="*/ 339 h 2029"/>
              <a:gd name="T98" fmla="*/ 1316 w 1720"/>
              <a:gd name="T99" fmla="*/ 332 h 2029"/>
              <a:gd name="T100" fmla="*/ 1406 w 1720"/>
              <a:gd name="T101" fmla="*/ 106 h 2029"/>
              <a:gd name="T102" fmla="*/ 1221 w 1720"/>
              <a:gd name="T103" fmla="*/ 3 h 2029"/>
              <a:gd name="T104" fmla="*/ 1191 w 1720"/>
              <a:gd name="T105" fmla="*/ 28 h 2029"/>
              <a:gd name="T106" fmla="*/ 703 w 1720"/>
              <a:gd name="T107" fmla="*/ 194 h 2029"/>
              <a:gd name="T108" fmla="*/ 603 w 1720"/>
              <a:gd name="T109" fmla="*/ 202 h 2029"/>
              <a:gd name="T110" fmla="*/ 511 w 1720"/>
              <a:gd name="T111" fmla="*/ 1 h 2029"/>
              <a:gd name="T112" fmla="*/ 283 w 1720"/>
              <a:gd name="T113" fmla="*/ 15 h 2029"/>
              <a:gd name="T114" fmla="*/ 169 w 1720"/>
              <a:gd name="T115" fmla="*/ 354 h 2029"/>
              <a:gd name="T116" fmla="*/ 49 w 1720"/>
              <a:gd name="T117" fmla="*/ 834 h 2029"/>
              <a:gd name="T118" fmla="*/ 79 w 1720"/>
              <a:gd name="T119" fmla="*/ 1322 h 2029"/>
              <a:gd name="T120" fmla="*/ 1617 w 1720"/>
              <a:gd name="T121" fmla="*/ 1322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20" h="2029">
                <a:moveTo>
                  <a:pt x="897" y="1925"/>
                </a:moveTo>
                <a:lnTo>
                  <a:pt x="897" y="1802"/>
                </a:lnTo>
                <a:lnTo>
                  <a:pt x="1031" y="1622"/>
                </a:lnTo>
                <a:lnTo>
                  <a:pt x="1031" y="1622"/>
                </a:lnTo>
                <a:cubicBezTo>
                  <a:pt x="1047" y="1601"/>
                  <a:pt x="1043" y="1571"/>
                  <a:pt x="1021" y="1555"/>
                </a:cubicBezTo>
                <a:lnTo>
                  <a:pt x="1021" y="1555"/>
                </a:lnTo>
                <a:cubicBezTo>
                  <a:pt x="1000" y="1539"/>
                  <a:pt x="970" y="1543"/>
                  <a:pt x="954" y="1564"/>
                </a:cubicBezTo>
                <a:lnTo>
                  <a:pt x="837" y="1720"/>
                </a:lnTo>
                <a:lnTo>
                  <a:pt x="730" y="1649"/>
                </a:lnTo>
                <a:lnTo>
                  <a:pt x="730" y="1649"/>
                </a:lnTo>
                <a:cubicBezTo>
                  <a:pt x="708" y="1635"/>
                  <a:pt x="678" y="1641"/>
                  <a:pt x="663" y="1663"/>
                </a:cubicBezTo>
                <a:lnTo>
                  <a:pt x="663" y="1663"/>
                </a:lnTo>
                <a:cubicBezTo>
                  <a:pt x="648" y="1685"/>
                  <a:pt x="655" y="1715"/>
                  <a:pt x="677" y="1730"/>
                </a:cubicBezTo>
                <a:lnTo>
                  <a:pt x="799" y="1812"/>
                </a:lnTo>
                <a:lnTo>
                  <a:pt x="799" y="1925"/>
                </a:lnTo>
                <a:lnTo>
                  <a:pt x="799" y="1925"/>
                </a:lnTo>
                <a:cubicBezTo>
                  <a:pt x="583" y="1879"/>
                  <a:pt x="274" y="1547"/>
                  <a:pt x="169" y="1286"/>
                </a:cubicBezTo>
                <a:lnTo>
                  <a:pt x="169" y="1286"/>
                </a:lnTo>
                <a:cubicBezTo>
                  <a:pt x="152" y="1243"/>
                  <a:pt x="140" y="1201"/>
                  <a:pt x="131" y="1159"/>
                </a:cubicBezTo>
                <a:lnTo>
                  <a:pt x="297" y="1159"/>
                </a:lnTo>
                <a:lnTo>
                  <a:pt x="380" y="1241"/>
                </a:lnTo>
                <a:lnTo>
                  <a:pt x="380" y="1241"/>
                </a:lnTo>
                <a:cubicBezTo>
                  <a:pt x="389" y="1250"/>
                  <a:pt x="401" y="1255"/>
                  <a:pt x="414" y="1255"/>
                </a:cubicBezTo>
                <a:lnTo>
                  <a:pt x="414" y="1255"/>
                </a:lnTo>
                <a:cubicBezTo>
                  <a:pt x="426" y="1255"/>
                  <a:pt x="438" y="1250"/>
                  <a:pt x="448" y="1241"/>
                </a:cubicBezTo>
                <a:lnTo>
                  <a:pt x="448" y="1241"/>
                </a:lnTo>
                <a:cubicBezTo>
                  <a:pt x="467" y="1222"/>
                  <a:pt x="467" y="1192"/>
                  <a:pt x="448" y="1173"/>
                </a:cubicBezTo>
                <a:lnTo>
                  <a:pt x="365" y="1091"/>
                </a:lnTo>
                <a:lnTo>
                  <a:pt x="365" y="937"/>
                </a:lnTo>
                <a:lnTo>
                  <a:pt x="448" y="855"/>
                </a:lnTo>
                <a:lnTo>
                  <a:pt x="448" y="855"/>
                </a:lnTo>
                <a:cubicBezTo>
                  <a:pt x="467" y="836"/>
                  <a:pt x="467" y="806"/>
                  <a:pt x="448" y="787"/>
                </a:cubicBezTo>
                <a:lnTo>
                  <a:pt x="448" y="787"/>
                </a:lnTo>
                <a:cubicBezTo>
                  <a:pt x="429" y="768"/>
                  <a:pt x="398" y="768"/>
                  <a:pt x="380" y="787"/>
                </a:cubicBezTo>
                <a:lnTo>
                  <a:pt x="283" y="883"/>
                </a:lnTo>
                <a:lnTo>
                  <a:pt x="283" y="883"/>
                </a:lnTo>
                <a:cubicBezTo>
                  <a:pt x="274" y="893"/>
                  <a:pt x="269" y="905"/>
                  <a:pt x="269" y="917"/>
                </a:cubicBezTo>
                <a:lnTo>
                  <a:pt x="269" y="1063"/>
                </a:lnTo>
                <a:lnTo>
                  <a:pt x="116" y="1063"/>
                </a:lnTo>
                <a:lnTo>
                  <a:pt x="116" y="1063"/>
                </a:lnTo>
                <a:cubicBezTo>
                  <a:pt x="107" y="931"/>
                  <a:pt x="140" y="815"/>
                  <a:pt x="218" y="734"/>
                </a:cubicBezTo>
                <a:lnTo>
                  <a:pt x="218" y="734"/>
                </a:lnTo>
                <a:cubicBezTo>
                  <a:pt x="291" y="657"/>
                  <a:pt x="400" y="617"/>
                  <a:pt x="532" y="617"/>
                </a:cubicBezTo>
                <a:lnTo>
                  <a:pt x="532" y="617"/>
                </a:lnTo>
                <a:cubicBezTo>
                  <a:pt x="613" y="617"/>
                  <a:pt x="704" y="633"/>
                  <a:pt x="799" y="664"/>
                </a:cubicBezTo>
                <a:lnTo>
                  <a:pt x="799" y="995"/>
                </a:lnTo>
                <a:lnTo>
                  <a:pt x="678" y="1069"/>
                </a:lnTo>
                <a:lnTo>
                  <a:pt x="678" y="1069"/>
                </a:lnTo>
                <a:cubicBezTo>
                  <a:pt x="664" y="1078"/>
                  <a:pt x="655" y="1094"/>
                  <a:pt x="655" y="1111"/>
                </a:cubicBezTo>
                <a:lnTo>
                  <a:pt x="655" y="1284"/>
                </a:lnTo>
                <a:lnTo>
                  <a:pt x="573" y="1366"/>
                </a:lnTo>
                <a:lnTo>
                  <a:pt x="573" y="1366"/>
                </a:lnTo>
                <a:cubicBezTo>
                  <a:pt x="554" y="1385"/>
                  <a:pt x="554" y="1416"/>
                  <a:pt x="573" y="1434"/>
                </a:cubicBezTo>
                <a:lnTo>
                  <a:pt x="573" y="1434"/>
                </a:lnTo>
                <a:cubicBezTo>
                  <a:pt x="582" y="1444"/>
                  <a:pt x="595" y="1449"/>
                  <a:pt x="607" y="1449"/>
                </a:cubicBezTo>
                <a:lnTo>
                  <a:pt x="607" y="1449"/>
                </a:lnTo>
                <a:cubicBezTo>
                  <a:pt x="619" y="1449"/>
                  <a:pt x="632" y="1444"/>
                  <a:pt x="641" y="1434"/>
                </a:cubicBezTo>
                <a:lnTo>
                  <a:pt x="737" y="1338"/>
                </a:lnTo>
                <a:lnTo>
                  <a:pt x="737" y="1338"/>
                </a:lnTo>
                <a:cubicBezTo>
                  <a:pt x="747" y="1329"/>
                  <a:pt x="751" y="1316"/>
                  <a:pt x="751" y="1304"/>
                </a:cubicBezTo>
                <a:lnTo>
                  <a:pt x="751" y="1138"/>
                </a:lnTo>
                <a:lnTo>
                  <a:pt x="837" y="1086"/>
                </a:lnTo>
                <a:lnTo>
                  <a:pt x="912" y="1181"/>
                </a:lnTo>
                <a:lnTo>
                  <a:pt x="946" y="1315"/>
                </a:lnTo>
                <a:lnTo>
                  <a:pt x="946" y="1315"/>
                </a:lnTo>
                <a:cubicBezTo>
                  <a:pt x="952" y="1338"/>
                  <a:pt x="971" y="1352"/>
                  <a:pt x="993" y="1352"/>
                </a:cubicBezTo>
                <a:lnTo>
                  <a:pt x="993" y="1352"/>
                </a:lnTo>
                <a:cubicBezTo>
                  <a:pt x="997" y="1352"/>
                  <a:pt x="1000" y="1351"/>
                  <a:pt x="1004" y="1350"/>
                </a:cubicBezTo>
                <a:lnTo>
                  <a:pt x="1004" y="1350"/>
                </a:lnTo>
                <a:cubicBezTo>
                  <a:pt x="1030" y="1344"/>
                  <a:pt x="1046" y="1318"/>
                  <a:pt x="1040" y="1292"/>
                </a:cubicBezTo>
                <a:lnTo>
                  <a:pt x="1014" y="1189"/>
                </a:lnTo>
                <a:lnTo>
                  <a:pt x="1105" y="1156"/>
                </a:lnTo>
                <a:lnTo>
                  <a:pt x="1105" y="1156"/>
                </a:lnTo>
                <a:cubicBezTo>
                  <a:pt x="1131" y="1147"/>
                  <a:pt x="1144" y="1119"/>
                  <a:pt x="1134" y="1094"/>
                </a:cubicBezTo>
                <a:lnTo>
                  <a:pt x="1134" y="1094"/>
                </a:lnTo>
                <a:cubicBezTo>
                  <a:pt x="1125" y="1069"/>
                  <a:pt x="1098" y="1056"/>
                  <a:pt x="1073" y="1066"/>
                </a:cubicBezTo>
                <a:lnTo>
                  <a:pt x="973" y="1102"/>
                </a:lnTo>
                <a:lnTo>
                  <a:pt x="897" y="1006"/>
                </a:lnTo>
                <a:lnTo>
                  <a:pt x="897" y="664"/>
                </a:lnTo>
                <a:lnTo>
                  <a:pt x="897" y="664"/>
                </a:lnTo>
                <a:cubicBezTo>
                  <a:pt x="1148" y="584"/>
                  <a:pt x="1359" y="609"/>
                  <a:pt x="1478" y="734"/>
                </a:cubicBezTo>
                <a:lnTo>
                  <a:pt x="1478" y="734"/>
                </a:lnTo>
                <a:cubicBezTo>
                  <a:pt x="1582" y="843"/>
                  <a:pt x="1609" y="1015"/>
                  <a:pt x="1555" y="1204"/>
                </a:cubicBezTo>
                <a:lnTo>
                  <a:pt x="1427" y="1089"/>
                </a:lnTo>
                <a:lnTo>
                  <a:pt x="1427" y="917"/>
                </a:lnTo>
                <a:lnTo>
                  <a:pt x="1427" y="917"/>
                </a:lnTo>
                <a:cubicBezTo>
                  <a:pt x="1427" y="905"/>
                  <a:pt x="1422" y="893"/>
                  <a:pt x="1413" y="883"/>
                </a:cubicBezTo>
                <a:lnTo>
                  <a:pt x="1316" y="787"/>
                </a:lnTo>
                <a:lnTo>
                  <a:pt x="1316" y="787"/>
                </a:lnTo>
                <a:cubicBezTo>
                  <a:pt x="1297" y="768"/>
                  <a:pt x="1267" y="768"/>
                  <a:pt x="1248" y="787"/>
                </a:cubicBezTo>
                <a:lnTo>
                  <a:pt x="1248" y="787"/>
                </a:lnTo>
                <a:cubicBezTo>
                  <a:pt x="1230" y="806"/>
                  <a:pt x="1230" y="836"/>
                  <a:pt x="1248" y="855"/>
                </a:cubicBezTo>
                <a:lnTo>
                  <a:pt x="1331" y="937"/>
                </a:lnTo>
                <a:lnTo>
                  <a:pt x="1331" y="1099"/>
                </a:lnTo>
                <a:lnTo>
                  <a:pt x="1239" y="1282"/>
                </a:lnTo>
                <a:lnTo>
                  <a:pt x="1239" y="1282"/>
                </a:lnTo>
                <a:cubicBezTo>
                  <a:pt x="1227" y="1306"/>
                  <a:pt x="1236" y="1335"/>
                  <a:pt x="1261" y="1347"/>
                </a:cubicBezTo>
                <a:lnTo>
                  <a:pt x="1261" y="1347"/>
                </a:lnTo>
                <a:cubicBezTo>
                  <a:pt x="1268" y="1350"/>
                  <a:pt x="1275" y="1352"/>
                  <a:pt x="1282" y="1352"/>
                </a:cubicBezTo>
                <a:lnTo>
                  <a:pt x="1282" y="1352"/>
                </a:lnTo>
                <a:cubicBezTo>
                  <a:pt x="1300" y="1352"/>
                  <a:pt x="1317" y="1342"/>
                  <a:pt x="1325" y="1325"/>
                </a:cubicBezTo>
                <a:lnTo>
                  <a:pt x="1393" y="1189"/>
                </a:lnTo>
                <a:lnTo>
                  <a:pt x="1519" y="1302"/>
                </a:lnTo>
                <a:lnTo>
                  <a:pt x="1519" y="1302"/>
                </a:lnTo>
                <a:cubicBezTo>
                  <a:pt x="1409" y="1561"/>
                  <a:pt x="1109" y="1880"/>
                  <a:pt x="897" y="1925"/>
                </a:cubicBezTo>
                <a:close/>
                <a:moveTo>
                  <a:pt x="338" y="97"/>
                </a:moveTo>
                <a:lnTo>
                  <a:pt x="462" y="97"/>
                </a:lnTo>
                <a:lnTo>
                  <a:pt x="462" y="97"/>
                </a:lnTo>
                <a:cubicBezTo>
                  <a:pt x="464" y="149"/>
                  <a:pt x="471" y="199"/>
                  <a:pt x="498" y="238"/>
                </a:cubicBezTo>
                <a:lnTo>
                  <a:pt x="498" y="238"/>
                </a:lnTo>
                <a:cubicBezTo>
                  <a:pt x="461" y="257"/>
                  <a:pt x="428" y="280"/>
                  <a:pt x="404" y="311"/>
                </a:cubicBezTo>
                <a:lnTo>
                  <a:pt x="404" y="311"/>
                </a:lnTo>
                <a:cubicBezTo>
                  <a:pt x="340" y="394"/>
                  <a:pt x="342" y="496"/>
                  <a:pt x="349" y="547"/>
                </a:cubicBezTo>
                <a:lnTo>
                  <a:pt x="349" y="547"/>
                </a:lnTo>
                <a:cubicBezTo>
                  <a:pt x="310" y="559"/>
                  <a:pt x="274" y="576"/>
                  <a:pt x="241" y="596"/>
                </a:cubicBezTo>
                <a:lnTo>
                  <a:pt x="241" y="596"/>
                </a:lnTo>
                <a:cubicBezTo>
                  <a:pt x="260" y="505"/>
                  <a:pt x="264" y="426"/>
                  <a:pt x="266" y="357"/>
                </a:cubicBezTo>
                <a:lnTo>
                  <a:pt x="266" y="357"/>
                </a:lnTo>
                <a:cubicBezTo>
                  <a:pt x="269" y="247"/>
                  <a:pt x="271" y="173"/>
                  <a:pt x="338" y="97"/>
                </a:cubicBezTo>
                <a:close/>
                <a:moveTo>
                  <a:pt x="1019" y="353"/>
                </a:moveTo>
                <a:lnTo>
                  <a:pt x="1019" y="353"/>
                </a:lnTo>
                <a:cubicBezTo>
                  <a:pt x="1103" y="389"/>
                  <a:pt x="1198" y="430"/>
                  <a:pt x="1427" y="435"/>
                </a:cubicBezTo>
                <a:lnTo>
                  <a:pt x="1427" y="579"/>
                </a:lnTo>
                <a:lnTo>
                  <a:pt x="1427" y="579"/>
                </a:lnTo>
                <a:cubicBezTo>
                  <a:pt x="1278" y="503"/>
                  <a:pt x="1076" y="502"/>
                  <a:pt x="848" y="578"/>
                </a:cubicBezTo>
                <a:lnTo>
                  <a:pt x="848" y="578"/>
                </a:lnTo>
                <a:cubicBezTo>
                  <a:pt x="700" y="528"/>
                  <a:pt x="563" y="512"/>
                  <a:pt x="444" y="527"/>
                </a:cubicBezTo>
                <a:lnTo>
                  <a:pt x="444" y="527"/>
                </a:lnTo>
                <a:cubicBezTo>
                  <a:pt x="440" y="489"/>
                  <a:pt x="440" y="422"/>
                  <a:pt x="480" y="370"/>
                </a:cubicBezTo>
                <a:lnTo>
                  <a:pt x="480" y="370"/>
                </a:lnTo>
                <a:cubicBezTo>
                  <a:pt x="521" y="317"/>
                  <a:pt x="596" y="291"/>
                  <a:pt x="703" y="291"/>
                </a:cubicBezTo>
                <a:lnTo>
                  <a:pt x="703" y="291"/>
                </a:lnTo>
                <a:cubicBezTo>
                  <a:pt x="875" y="291"/>
                  <a:pt x="941" y="319"/>
                  <a:pt x="1019" y="353"/>
                </a:cubicBezTo>
                <a:close/>
                <a:moveTo>
                  <a:pt x="1248" y="117"/>
                </a:moveTo>
                <a:lnTo>
                  <a:pt x="1322" y="166"/>
                </a:lnTo>
                <a:lnTo>
                  <a:pt x="1322" y="166"/>
                </a:lnTo>
                <a:cubicBezTo>
                  <a:pt x="1304" y="208"/>
                  <a:pt x="1229" y="291"/>
                  <a:pt x="1182" y="309"/>
                </a:cubicBezTo>
                <a:lnTo>
                  <a:pt x="1182" y="309"/>
                </a:lnTo>
                <a:cubicBezTo>
                  <a:pt x="1127" y="296"/>
                  <a:pt x="1071" y="268"/>
                  <a:pt x="1049" y="261"/>
                </a:cubicBezTo>
                <a:lnTo>
                  <a:pt x="1049" y="261"/>
                </a:lnTo>
                <a:cubicBezTo>
                  <a:pt x="1129" y="226"/>
                  <a:pt x="1202" y="175"/>
                  <a:pt x="1248" y="117"/>
                </a:cubicBezTo>
                <a:close/>
                <a:moveTo>
                  <a:pt x="1548" y="667"/>
                </a:moveTo>
                <a:lnTo>
                  <a:pt x="1548" y="667"/>
                </a:lnTo>
                <a:cubicBezTo>
                  <a:pt x="1541" y="660"/>
                  <a:pt x="1532" y="653"/>
                  <a:pt x="1523" y="646"/>
                </a:cubicBezTo>
                <a:lnTo>
                  <a:pt x="1523" y="387"/>
                </a:lnTo>
                <a:lnTo>
                  <a:pt x="1523" y="387"/>
                </a:lnTo>
                <a:cubicBezTo>
                  <a:pt x="1523" y="361"/>
                  <a:pt x="1502" y="339"/>
                  <a:pt x="1475" y="339"/>
                </a:cubicBezTo>
                <a:lnTo>
                  <a:pt x="1475" y="339"/>
                </a:lnTo>
                <a:cubicBezTo>
                  <a:pt x="1413" y="339"/>
                  <a:pt x="1361" y="337"/>
                  <a:pt x="1316" y="332"/>
                </a:cubicBezTo>
                <a:lnTo>
                  <a:pt x="1316" y="332"/>
                </a:lnTo>
                <a:cubicBezTo>
                  <a:pt x="1376" y="276"/>
                  <a:pt x="1418" y="200"/>
                  <a:pt x="1426" y="154"/>
                </a:cubicBezTo>
                <a:lnTo>
                  <a:pt x="1426" y="154"/>
                </a:lnTo>
                <a:cubicBezTo>
                  <a:pt x="1429" y="135"/>
                  <a:pt x="1421" y="116"/>
                  <a:pt x="1406" y="106"/>
                </a:cubicBezTo>
                <a:lnTo>
                  <a:pt x="1261" y="10"/>
                </a:lnTo>
                <a:lnTo>
                  <a:pt x="1261" y="10"/>
                </a:lnTo>
                <a:cubicBezTo>
                  <a:pt x="1249" y="2"/>
                  <a:pt x="1235" y="0"/>
                  <a:pt x="1221" y="3"/>
                </a:cubicBezTo>
                <a:lnTo>
                  <a:pt x="1221" y="3"/>
                </a:lnTo>
                <a:cubicBezTo>
                  <a:pt x="1208" y="6"/>
                  <a:pt x="1196" y="16"/>
                  <a:pt x="1191" y="28"/>
                </a:cubicBezTo>
                <a:lnTo>
                  <a:pt x="1191" y="28"/>
                </a:lnTo>
                <a:cubicBezTo>
                  <a:pt x="1152" y="106"/>
                  <a:pt x="996" y="206"/>
                  <a:pt x="873" y="206"/>
                </a:cubicBezTo>
                <a:lnTo>
                  <a:pt x="873" y="206"/>
                </a:lnTo>
                <a:cubicBezTo>
                  <a:pt x="827" y="199"/>
                  <a:pt x="773" y="194"/>
                  <a:pt x="703" y="194"/>
                </a:cubicBezTo>
                <a:lnTo>
                  <a:pt x="703" y="194"/>
                </a:lnTo>
                <a:cubicBezTo>
                  <a:pt x="667" y="194"/>
                  <a:pt x="635" y="197"/>
                  <a:pt x="603" y="202"/>
                </a:cubicBezTo>
                <a:lnTo>
                  <a:pt x="603" y="202"/>
                </a:lnTo>
                <a:cubicBezTo>
                  <a:pt x="565" y="187"/>
                  <a:pt x="559" y="155"/>
                  <a:pt x="559" y="49"/>
                </a:cubicBezTo>
                <a:lnTo>
                  <a:pt x="559" y="49"/>
                </a:lnTo>
                <a:cubicBezTo>
                  <a:pt x="559" y="23"/>
                  <a:pt x="537" y="1"/>
                  <a:pt x="511" y="1"/>
                </a:cubicBezTo>
                <a:lnTo>
                  <a:pt x="317" y="1"/>
                </a:lnTo>
                <a:lnTo>
                  <a:pt x="317" y="1"/>
                </a:lnTo>
                <a:cubicBezTo>
                  <a:pt x="304" y="1"/>
                  <a:pt x="292" y="6"/>
                  <a:pt x="283" y="15"/>
                </a:cubicBezTo>
                <a:lnTo>
                  <a:pt x="283" y="15"/>
                </a:lnTo>
                <a:cubicBezTo>
                  <a:pt x="176" y="122"/>
                  <a:pt x="173" y="230"/>
                  <a:pt x="169" y="354"/>
                </a:cubicBezTo>
                <a:lnTo>
                  <a:pt x="169" y="354"/>
                </a:lnTo>
                <a:cubicBezTo>
                  <a:pt x="166" y="462"/>
                  <a:pt x="175" y="596"/>
                  <a:pt x="92" y="741"/>
                </a:cubicBezTo>
                <a:lnTo>
                  <a:pt x="92" y="741"/>
                </a:lnTo>
                <a:cubicBezTo>
                  <a:pt x="77" y="766"/>
                  <a:pt x="61" y="801"/>
                  <a:pt x="49" y="834"/>
                </a:cubicBezTo>
                <a:lnTo>
                  <a:pt x="49" y="834"/>
                </a:lnTo>
                <a:cubicBezTo>
                  <a:pt x="0" y="973"/>
                  <a:pt x="8" y="1144"/>
                  <a:pt x="79" y="1322"/>
                </a:cubicBezTo>
                <a:lnTo>
                  <a:pt x="79" y="1322"/>
                </a:lnTo>
                <a:cubicBezTo>
                  <a:pt x="207" y="1639"/>
                  <a:pt x="586" y="2028"/>
                  <a:pt x="848" y="2028"/>
                </a:cubicBezTo>
                <a:lnTo>
                  <a:pt x="848" y="2028"/>
                </a:lnTo>
                <a:cubicBezTo>
                  <a:pt x="1110" y="2028"/>
                  <a:pt x="1490" y="1639"/>
                  <a:pt x="1617" y="1322"/>
                </a:cubicBezTo>
                <a:lnTo>
                  <a:pt x="1617" y="1322"/>
                </a:lnTo>
                <a:cubicBezTo>
                  <a:pt x="1719" y="1064"/>
                  <a:pt x="1694" y="820"/>
                  <a:pt x="1548" y="6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2" name="Shape 31157">
            <a:extLst>
              <a:ext uri="{FF2B5EF4-FFF2-40B4-BE49-F238E27FC236}">
                <a16:creationId xmlns:a16="http://schemas.microsoft.com/office/drawing/2014/main" id="{08440BC2-EEC1-B147-7239-FFC0FDD729D8}"/>
              </a:ext>
            </a:extLst>
          </p:cNvPr>
          <p:cNvSpPr/>
          <p:nvPr/>
        </p:nvSpPr>
        <p:spPr>
          <a:xfrm rot="16200000">
            <a:off x="4858663" y="1213556"/>
            <a:ext cx="336104" cy="46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3" name="Shape 31145">
            <a:extLst>
              <a:ext uri="{FF2B5EF4-FFF2-40B4-BE49-F238E27FC236}">
                <a16:creationId xmlns:a16="http://schemas.microsoft.com/office/drawing/2014/main" id="{40626063-BD04-A3F5-82E5-88AC9AB5F723}"/>
              </a:ext>
            </a:extLst>
          </p:cNvPr>
          <p:cNvSpPr/>
          <p:nvPr/>
        </p:nvSpPr>
        <p:spPr>
          <a:xfrm>
            <a:off x="5014870" y="1079914"/>
            <a:ext cx="396000" cy="39600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5DDD9C85-9792-E72C-0405-CE60B2F3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346" y="1160818"/>
            <a:ext cx="252000" cy="252000"/>
          </a:xfrm>
          <a:custGeom>
            <a:avLst/>
            <a:gdLst>
              <a:gd name="T0" fmla="*/ 1605 w 1959"/>
              <a:gd name="T1" fmla="*/ 1323 h 1930"/>
              <a:gd name="T2" fmla="*/ 1588 w 1959"/>
              <a:gd name="T3" fmla="*/ 1226 h 1930"/>
              <a:gd name="T4" fmla="*/ 1500 w 1959"/>
              <a:gd name="T5" fmla="*/ 1266 h 1930"/>
              <a:gd name="T6" fmla="*/ 1410 w 1959"/>
              <a:gd name="T7" fmla="*/ 1472 h 1930"/>
              <a:gd name="T8" fmla="*/ 1430 w 1959"/>
              <a:gd name="T9" fmla="*/ 1564 h 1930"/>
              <a:gd name="T10" fmla="*/ 1450 w 1959"/>
              <a:gd name="T11" fmla="*/ 1560 h 1930"/>
              <a:gd name="T12" fmla="*/ 1732 w 1959"/>
              <a:gd name="T13" fmla="*/ 1358 h 1930"/>
              <a:gd name="T14" fmla="*/ 1755 w 1959"/>
              <a:gd name="T15" fmla="*/ 1595 h 1930"/>
              <a:gd name="T16" fmla="*/ 1026 w 1959"/>
              <a:gd name="T17" fmla="*/ 1399 h 1930"/>
              <a:gd name="T18" fmla="*/ 1268 w 1959"/>
              <a:gd name="T19" fmla="*/ 96 h 1930"/>
              <a:gd name="T20" fmla="*/ 1549 w 1959"/>
              <a:gd name="T21" fmla="*/ 265 h 1930"/>
              <a:gd name="T22" fmla="*/ 1338 w 1959"/>
              <a:gd name="T23" fmla="*/ 387 h 1930"/>
              <a:gd name="T24" fmla="*/ 1280 w 1959"/>
              <a:gd name="T25" fmla="*/ 422 h 1930"/>
              <a:gd name="T26" fmla="*/ 1391 w 1959"/>
              <a:gd name="T27" fmla="*/ 558 h 1930"/>
              <a:gd name="T28" fmla="*/ 1398 w 1959"/>
              <a:gd name="T29" fmla="*/ 754 h 1930"/>
              <a:gd name="T30" fmla="*/ 1442 w 1959"/>
              <a:gd name="T31" fmla="*/ 824 h 1930"/>
              <a:gd name="T32" fmla="*/ 1485 w 1959"/>
              <a:gd name="T33" fmla="*/ 796 h 1930"/>
              <a:gd name="T34" fmla="*/ 1571 w 1959"/>
              <a:gd name="T35" fmla="*/ 500 h 1930"/>
              <a:gd name="T36" fmla="*/ 593 w 1959"/>
              <a:gd name="T37" fmla="*/ 1833 h 1930"/>
              <a:gd name="T38" fmla="*/ 202 w 1959"/>
              <a:gd name="T39" fmla="*/ 1595 h 1930"/>
              <a:gd name="T40" fmla="*/ 383 w 1959"/>
              <a:gd name="T41" fmla="*/ 1443 h 1930"/>
              <a:gd name="T42" fmla="*/ 383 w 1959"/>
              <a:gd name="T43" fmla="*/ 1443 h 1930"/>
              <a:gd name="T44" fmla="*/ 527 w 1959"/>
              <a:gd name="T45" fmla="*/ 1562 h 1930"/>
              <a:gd name="T46" fmla="*/ 571 w 1959"/>
              <a:gd name="T47" fmla="*/ 1534 h 1930"/>
              <a:gd name="T48" fmla="*/ 457 w 1959"/>
              <a:gd name="T49" fmla="*/ 1264 h 1930"/>
              <a:gd name="T50" fmla="*/ 433 w 1959"/>
              <a:gd name="T51" fmla="*/ 1200 h 1930"/>
              <a:gd name="T52" fmla="*/ 352 w 1959"/>
              <a:gd name="T53" fmla="*/ 1323 h 1930"/>
              <a:gd name="T54" fmla="*/ 124 w 1959"/>
              <a:gd name="T55" fmla="*/ 1031 h 1930"/>
              <a:gd name="T56" fmla="*/ 463 w 1959"/>
              <a:gd name="T57" fmla="*/ 565 h 1930"/>
              <a:gd name="T58" fmla="*/ 473 w 1959"/>
              <a:gd name="T59" fmla="*/ 796 h 1930"/>
              <a:gd name="T60" fmla="*/ 537 w 1959"/>
              <a:gd name="T61" fmla="*/ 819 h 1930"/>
              <a:gd name="T62" fmla="*/ 559 w 1959"/>
              <a:gd name="T63" fmla="*/ 754 h 1930"/>
              <a:gd name="T64" fmla="*/ 642 w 1959"/>
              <a:gd name="T65" fmla="*/ 481 h 1930"/>
              <a:gd name="T66" fmla="*/ 677 w 1959"/>
              <a:gd name="T67" fmla="*/ 422 h 1930"/>
              <a:gd name="T68" fmla="*/ 503 w 1959"/>
              <a:gd name="T69" fmla="*/ 475 h 1930"/>
              <a:gd name="T70" fmla="*/ 408 w 1959"/>
              <a:gd name="T71" fmla="*/ 265 h 1930"/>
              <a:gd name="T72" fmla="*/ 931 w 1959"/>
              <a:gd name="T73" fmla="*/ 434 h 1930"/>
              <a:gd name="T74" fmla="*/ 593 w 1959"/>
              <a:gd name="T75" fmla="*/ 1833 h 1930"/>
              <a:gd name="T76" fmla="*/ 1641 w 1959"/>
              <a:gd name="T77" fmla="*/ 238 h 1930"/>
              <a:gd name="T78" fmla="*/ 1268 w 1959"/>
              <a:gd name="T79" fmla="*/ 0 h 1930"/>
              <a:gd name="T80" fmla="*/ 690 w 1959"/>
              <a:gd name="T81" fmla="*/ 0 h 1930"/>
              <a:gd name="T82" fmla="*/ 316 w 1959"/>
              <a:gd name="T83" fmla="*/ 238 h 1930"/>
              <a:gd name="T84" fmla="*/ 29 w 1959"/>
              <a:gd name="T85" fmla="*/ 1045 h 1930"/>
              <a:gd name="T86" fmla="*/ 151 w 1959"/>
              <a:gd name="T87" fmla="*/ 1294 h 1930"/>
              <a:gd name="T88" fmla="*/ 593 w 1959"/>
              <a:gd name="T89" fmla="*/ 1929 h 1930"/>
              <a:gd name="T90" fmla="*/ 979 w 1959"/>
              <a:gd name="T91" fmla="*/ 1665 h 1930"/>
              <a:gd name="T92" fmla="*/ 1844 w 1959"/>
              <a:gd name="T93" fmla="*/ 1632 h 1930"/>
              <a:gd name="T94" fmla="*/ 1806 w 1959"/>
              <a:gd name="T95" fmla="*/ 1294 h 1930"/>
              <a:gd name="T96" fmla="*/ 1626 w 1959"/>
              <a:gd name="T97" fmla="*/ 420 h 1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59" h="1930">
                <a:moveTo>
                  <a:pt x="1833" y="1031"/>
                </a:moveTo>
                <a:lnTo>
                  <a:pt x="1833" y="1031"/>
                </a:lnTo>
                <a:cubicBezTo>
                  <a:pt x="1816" y="1154"/>
                  <a:pt x="1737" y="1254"/>
                  <a:pt x="1605" y="1323"/>
                </a:cubicBezTo>
                <a:lnTo>
                  <a:pt x="1605" y="1323"/>
                </a:lnTo>
                <a:cubicBezTo>
                  <a:pt x="1606" y="1284"/>
                  <a:pt x="1599" y="1249"/>
                  <a:pt x="1588" y="1226"/>
                </a:cubicBezTo>
                <a:lnTo>
                  <a:pt x="1588" y="1226"/>
                </a:lnTo>
                <a:cubicBezTo>
                  <a:pt x="1578" y="1201"/>
                  <a:pt x="1549" y="1191"/>
                  <a:pt x="1525" y="1202"/>
                </a:cubicBezTo>
                <a:lnTo>
                  <a:pt x="1525" y="1202"/>
                </a:lnTo>
                <a:cubicBezTo>
                  <a:pt x="1500" y="1213"/>
                  <a:pt x="1489" y="1241"/>
                  <a:pt x="1500" y="1266"/>
                </a:cubicBezTo>
                <a:lnTo>
                  <a:pt x="1500" y="1266"/>
                </a:lnTo>
                <a:cubicBezTo>
                  <a:pt x="1501" y="1267"/>
                  <a:pt x="1548" y="1408"/>
                  <a:pt x="1410" y="1472"/>
                </a:cubicBezTo>
                <a:lnTo>
                  <a:pt x="1410" y="1472"/>
                </a:lnTo>
                <a:cubicBezTo>
                  <a:pt x="1386" y="1483"/>
                  <a:pt x="1375" y="1512"/>
                  <a:pt x="1387" y="1536"/>
                </a:cubicBezTo>
                <a:lnTo>
                  <a:pt x="1387" y="1536"/>
                </a:lnTo>
                <a:cubicBezTo>
                  <a:pt x="1395" y="1554"/>
                  <a:pt x="1412" y="1564"/>
                  <a:pt x="1430" y="1564"/>
                </a:cubicBezTo>
                <a:lnTo>
                  <a:pt x="1430" y="1564"/>
                </a:lnTo>
                <a:cubicBezTo>
                  <a:pt x="1437" y="1564"/>
                  <a:pt x="1444" y="1563"/>
                  <a:pt x="1450" y="1560"/>
                </a:cubicBezTo>
                <a:lnTo>
                  <a:pt x="1450" y="1560"/>
                </a:lnTo>
                <a:cubicBezTo>
                  <a:pt x="1514" y="1530"/>
                  <a:pt x="1553" y="1487"/>
                  <a:pt x="1576" y="1443"/>
                </a:cubicBezTo>
                <a:lnTo>
                  <a:pt x="1576" y="1443"/>
                </a:lnTo>
                <a:cubicBezTo>
                  <a:pt x="1639" y="1418"/>
                  <a:pt x="1689" y="1389"/>
                  <a:pt x="1732" y="1358"/>
                </a:cubicBezTo>
                <a:lnTo>
                  <a:pt x="1732" y="1358"/>
                </a:lnTo>
                <a:cubicBezTo>
                  <a:pt x="1781" y="1422"/>
                  <a:pt x="1791" y="1507"/>
                  <a:pt x="1755" y="1595"/>
                </a:cubicBezTo>
                <a:lnTo>
                  <a:pt x="1755" y="1595"/>
                </a:lnTo>
                <a:cubicBezTo>
                  <a:pt x="1710" y="1705"/>
                  <a:pt x="1580" y="1833"/>
                  <a:pt x="1364" y="1833"/>
                </a:cubicBezTo>
                <a:lnTo>
                  <a:pt x="1364" y="1833"/>
                </a:lnTo>
                <a:cubicBezTo>
                  <a:pt x="1208" y="1833"/>
                  <a:pt x="1026" y="1719"/>
                  <a:pt x="1026" y="1399"/>
                </a:cubicBezTo>
                <a:lnTo>
                  <a:pt x="1026" y="434"/>
                </a:lnTo>
                <a:lnTo>
                  <a:pt x="1026" y="434"/>
                </a:lnTo>
                <a:cubicBezTo>
                  <a:pt x="1026" y="271"/>
                  <a:pt x="1102" y="96"/>
                  <a:pt x="1268" y="96"/>
                </a:cubicBezTo>
                <a:lnTo>
                  <a:pt x="1268" y="96"/>
                </a:lnTo>
                <a:cubicBezTo>
                  <a:pt x="1401" y="96"/>
                  <a:pt x="1519" y="167"/>
                  <a:pt x="1549" y="265"/>
                </a:cubicBezTo>
                <a:lnTo>
                  <a:pt x="1549" y="265"/>
                </a:lnTo>
                <a:cubicBezTo>
                  <a:pt x="1571" y="339"/>
                  <a:pt x="1537" y="413"/>
                  <a:pt x="1454" y="475"/>
                </a:cubicBezTo>
                <a:lnTo>
                  <a:pt x="1454" y="475"/>
                </a:lnTo>
                <a:cubicBezTo>
                  <a:pt x="1423" y="429"/>
                  <a:pt x="1383" y="398"/>
                  <a:pt x="1338" y="387"/>
                </a:cubicBezTo>
                <a:lnTo>
                  <a:pt x="1338" y="387"/>
                </a:lnTo>
                <a:cubicBezTo>
                  <a:pt x="1313" y="380"/>
                  <a:pt x="1287" y="396"/>
                  <a:pt x="1280" y="422"/>
                </a:cubicBezTo>
                <a:lnTo>
                  <a:pt x="1280" y="422"/>
                </a:lnTo>
                <a:cubicBezTo>
                  <a:pt x="1274" y="448"/>
                  <a:pt x="1290" y="474"/>
                  <a:pt x="1316" y="481"/>
                </a:cubicBezTo>
                <a:lnTo>
                  <a:pt x="1316" y="481"/>
                </a:lnTo>
                <a:cubicBezTo>
                  <a:pt x="1343" y="487"/>
                  <a:pt x="1371" y="516"/>
                  <a:pt x="1391" y="558"/>
                </a:cubicBezTo>
                <a:lnTo>
                  <a:pt x="1391" y="558"/>
                </a:lnTo>
                <a:cubicBezTo>
                  <a:pt x="1421" y="622"/>
                  <a:pt x="1424" y="701"/>
                  <a:pt x="1398" y="754"/>
                </a:cubicBezTo>
                <a:lnTo>
                  <a:pt x="1398" y="754"/>
                </a:lnTo>
                <a:cubicBezTo>
                  <a:pt x="1387" y="779"/>
                  <a:pt x="1397" y="807"/>
                  <a:pt x="1420" y="819"/>
                </a:cubicBezTo>
                <a:lnTo>
                  <a:pt x="1420" y="819"/>
                </a:lnTo>
                <a:cubicBezTo>
                  <a:pt x="1428" y="822"/>
                  <a:pt x="1435" y="824"/>
                  <a:pt x="1442" y="824"/>
                </a:cubicBezTo>
                <a:lnTo>
                  <a:pt x="1442" y="824"/>
                </a:lnTo>
                <a:cubicBezTo>
                  <a:pt x="1459" y="824"/>
                  <a:pt x="1477" y="814"/>
                  <a:pt x="1485" y="796"/>
                </a:cubicBezTo>
                <a:lnTo>
                  <a:pt x="1485" y="796"/>
                </a:lnTo>
                <a:cubicBezTo>
                  <a:pt x="1518" y="729"/>
                  <a:pt x="1519" y="645"/>
                  <a:pt x="1495" y="565"/>
                </a:cubicBezTo>
                <a:lnTo>
                  <a:pt x="1495" y="565"/>
                </a:lnTo>
                <a:cubicBezTo>
                  <a:pt x="1525" y="544"/>
                  <a:pt x="1550" y="522"/>
                  <a:pt x="1571" y="500"/>
                </a:cubicBezTo>
                <a:lnTo>
                  <a:pt x="1571" y="500"/>
                </a:lnTo>
                <a:cubicBezTo>
                  <a:pt x="1757" y="656"/>
                  <a:pt x="1858" y="857"/>
                  <a:pt x="1833" y="1031"/>
                </a:cubicBezTo>
                <a:close/>
                <a:moveTo>
                  <a:pt x="593" y="1833"/>
                </a:moveTo>
                <a:lnTo>
                  <a:pt x="593" y="1833"/>
                </a:lnTo>
                <a:cubicBezTo>
                  <a:pt x="377" y="1833"/>
                  <a:pt x="247" y="1705"/>
                  <a:pt x="202" y="1595"/>
                </a:cubicBezTo>
                <a:lnTo>
                  <a:pt x="202" y="1595"/>
                </a:lnTo>
                <a:cubicBezTo>
                  <a:pt x="166" y="1507"/>
                  <a:pt x="176" y="1422"/>
                  <a:pt x="226" y="1358"/>
                </a:cubicBezTo>
                <a:lnTo>
                  <a:pt x="226" y="1358"/>
                </a:lnTo>
                <a:cubicBezTo>
                  <a:pt x="269" y="1390"/>
                  <a:pt x="320" y="1418"/>
                  <a:pt x="383" y="1443"/>
                </a:cubicBezTo>
                <a:lnTo>
                  <a:pt x="383" y="1443"/>
                </a:lnTo>
                <a:lnTo>
                  <a:pt x="383" y="1443"/>
                </a:lnTo>
                <a:lnTo>
                  <a:pt x="383" y="1443"/>
                </a:lnTo>
                <a:cubicBezTo>
                  <a:pt x="406" y="1487"/>
                  <a:pt x="445" y="1529"/>
                  <a:pt x="507" y="1557"/>
                </a:cubicBezTo>
                <a:lnTo>
                  <a:pt x="507" y="1557"/>
                </a:lnTo>
                <a:cubicBezTo>
                  <a:pt x="514" y="1561"/>
                  <a:pt x="520" y="1562"/>
                  <a:pt x="527" y="1562"/>
                </a:cubicBezTo>
                <a:lnTo>
                  <a:pt x="527" y="1562"/>
                </a:lnTo>
                <a:cubicBezTo>
                  <a:pt x="545" y="1562"/>
                  <a:pt x="563" y="1552"/>
                  <a:pt x="571" y="1534"/>
                </a:cubicBezTo>
                <a:lnTo>
                  <a:pt x="571" y="1534"/>
                </a:lnTo>
                <a:cubicBezTo>
                  <a:pt x="582" y="1511"/>
                  <a:pt x="572" y="1482"/>
                  <a:pt x="548" y="1471"/>
                </a:cubicBezTo>
                <a:lnTo>
                  <a:pt x="548" y="1471"/>
                </a:lnTo>
                <a:cubicBezTo>
                  <a:pt x="410" y="1406"/>
                  <a:pt x="457" y="1265"/>
                  <a:pt x="457" y="1264"/>
                </a:cubicBezTo>
                <a:lnTo>
                  <a:pt x="457" y="1264"/>
                </a:lnTo>
                <a:cubicBezTo>
                  <a:pt x="468" y="1239"/>
                  <a:pt x="457" y="1211"/>
                  <a:pt x="433" y="1200"/>
                </a:cubicBezTo>
                <a:lnTo>
                  <a:pt x="433" y="1200"/>
                </a:lnTo>
                <a:cubicBezTo>
                  <a:pt x="409" y="1189"/>
                  <a:pt x="380" y="1200"/>
                  <a:pt x="369" y="1224"/>
                </a:cubicBezTo>
                <a:lnTo>
                  <a:pt x="369" y="1224"/>
                </a:lnTo>
                <a:cubicBezTo>
                  <a:pt x="358" y="1247"/>
                  <a:pt x="352" y="1283"/>
                  <a:pt x="352" y="1323"/>
                </a:cubicBezTo>
                <a:lnTo>
                  <a:pt x="352" y="1323"/>
                </a:lnTo>
                <a:cubicBezTo>
                  <a:pt x="220" y="1254"/>
                  <a:pt x="141" y="1154"/>
                  <a:pt x="124" y="1031"/>
                </a:cubicBezTo>
                <a:lnTo>
                  <a:pt x="124" y="1031"/>
                </a:lnTo>
                <a:cubicBezTo>
                  <a:pt x="100" y="857"/>
                  <a:pt x="201" y="656"/>
                  <a:pt x="386" y="500"/>
                </a:cubicBezTo>
                <a:lnTo>
                  <a:pt x="386" y="500"/>
                </a:lnTo>
                <a:cubicBezTo>
                  <a:pt x="407" y="522"/>
                  <a:pt x="433" y="544"/>
                  <a:pt x="463" y="565"/>
                </a:cubicBezTo>
                <a:lnTo>
                  <a:pt x="463" y="565"/>
                </a:lnTo>
                <a:cubicBezTo>
                  <a:pt x="438" y="644"/>
                  <a:pt x="440" y="729"/>
                  <a:pt x="473" y="796"/>
                </a:cubicBezTo>
                <a:lnTo>
                  <a:pt x="473" y="796"/>
                </a:lnTo>
                <a:cubicBezTo>
                  <a:pt x="481" y="814"/>
                  <a:pt x="498" y="824"/>
                  <a:pt x="516" y="824"/>
                </a:cubicBezTo>
                <a:lnTo>
                  <a:pt x="516" y="824"/>
                </a:lnTo>
                <a:cubicBezTo>
                  <a:pt x="523" y="824"/>
                  <a:pt x="530" y="822"/>
                  <a:pt x="537" y="819"/>
                </a:cubicBezTo>
                <a:lnTo>
                  <a:pt x="537" y="819"/>
                </a:lnTo>
                <a:cubicBezTo>
                  <a:pt x="561" y="807"/>
                  <a:pt x="571" y="779"/>
                  <a:pt x="559" y="754"/>
                </a:cubicBezTo>
                <a:lnTo>
                  <a:pt x="559" y="754"/>
                </a:lnTo>
                <a:cubicBezTo>
                  <a:pt x="534" y="701"/>
                  <a:pt x="536" y="622"/>
                  <a:pt x="567" y="558"/>
                </a:cubicBezTo>
                <a:lnTo>
                  <a:pt x="567" y="558"/>
                </a:lnTo>
                <a:cubicBezTo>
                  <a:pt x="586" y="516"/>
                  <a:pt x="614" y="487"/>
                  <a:pt x="642" y="481"/>
                </a:cubicBezTo>
                <a:lnTo>
                  <a:pt x="642" y="481"/>
                </a:lnTo>
                <a:cubicBezTo>
                  <a:pt x="668" y="474"/>
                  <a:pt x="683" y="448"/>
                  <a:pt x="677" y="422"/>
                </a:cubicBezTo>
                <a:lnTo>
                  <a:pt x="677" y="422"/>
                </a:lnTo>
                <a:cubicBezTo>
                  <a:pt x="671" y="396"/>
                  <a:pt x="645" y="380"/>
                  <a:pt x="619" y="387"/>
                </a:cubicBezTo>
                <a:lnTo>
                  <a:pt x="619" y="387"/>
                </a:lnTo>
                <a:cubicBezTo>
                  <a:pt x="575" y="398"/>
                  <a:pt x="534" y="429"/>
                  <a:pt x="503" y="475"/>
                </a:cubicBezTo>
                <a:lnTo>
                  <a:pt x="503" y="475"/>
                </a:lnTo>
                <a:cubicBezTo>
                  <a:pt x="420" y="413"/>
                  <a:pt x="386" y="339"/>
                  <a:pt x="408" y="265"/>
                </a:cubicBezTo>
                <a:lnTo>
                  <a:pt x="408" y="265"/>
                </a:lnTo>
                <a:cubicBezTo>
                  <a:pt x="438" y="167"/>
                  <a:pt x="557" y="96"/>
                  <a:pt x="690" y="96"/>
                </a:cubicBezTo>
                <a:lnTo>
                  <a:pt x="690" y="96"/>
                </a:lnTo>
                <a:cubicBezTo>
                  <a:pt x="855" y="96"/>
                  <a:pt x="931" y="271"/>
                  <a:pt x="931" y="434"/>
                </a:cubicBezTo>
                <a:lnTo>
                  <a:pt x="931" y="1399"/>
                </a:lnTo>
                <a:lnTo>
                  <a:pt x="931" y="1399"/>
                </a:lnTo>
                <a:cubicBezTo>
                  <a:pt x="931" y="1719"/>
                  <a:pt x="749" y="1833"/>
                  <a:pt x="593" y="1833"/>
                </a:cubicBezTo>
                <a:close/>
                <a:moveTo>
                  <a:pt x="1626" y="420"/>
                </a:moveTo>
                <a:lnTo>
                  <a:pt x="1626" y="420"/>
                </a:lnTo>
                <a:cubicBezTo>
                  <a:pt x="1654" y="362"/>
                  <a:pt x="1660" y="300"/>
                  <a:pt x="1641" y="238"/>
                </a:cubicBezTo>
                <a:lnTo>
                  <a:pt x="1641" y="238"/>
                </a:lnTo>
                <a:cubicBezTo>
                  <a:pt x="1599" y="97"/>
                  <a:pt x="1445" y="0"/>
                  <a:pt x="1268" y="0"/>
                </a:cubicBezTo>
                <a:lnTo>
                  <a:pt x="1268" y="0"/>
                </a:lnTo>
                <a:cubicBezTo>
                  <a:pt x="1125" y="0"/>
                  <a:pt x="1030" y="86"/>
                  <a:pt x="979" y="200"/>
                </a:cubicBezTo>
                <a:lnTo>
                  <a:pt x="979" y="200"/>
                </a:lnTo>
                <a:cubicBezTo>
                  <a:pt x="927" y="86"/>
                  <a:pt x="833" y="0"/>
                  <a:pt x="690" y="0"/>
                </a:cubicBezTo>
                <a:lnTo>
                  <a:pt x="690" y="0"/>
                </a:lnTo>
                <a:cubicBezTo>
                  <a:pt x="512" y="0"/>
                  <a:pt x="358" y="97"/>
                  <a:pt x="316" y="238"/>
                </a:cubicBezTo>
                <a:lnTo>
                  <a:pt x="316" y="238"/>
                </a:lnTo>
                <a:cubicBezTo>
                  <a:pt x="297" y="300"/>
                  <a:pt x="303" y="362"/>
                  <a:pt x="331" y="420"/>
                </a:cubicBezTo>
                <a:lnTo>
                  <a:pt x="331" y="420"/>
                </a:lnTo>
                <a:cubicBezTo>
                  <a:pt x="115" y="599"/>
                  <a:pt x="0" y="835"/>
                  <a:pt x="29" y="1045"/>
                </a:cubicBezTo>
                <a:lnTo>
                  <a:pt x="29" y="1045"/>
                </a:lnTo>
                <a:cubicBezTo>
                  <a:pt x="39" y="1119"/>
                  <a:pt x="71" y="1210"/>
                  <a:pt x="151" y="1294"/>
                </a:cubicBezTo>
                <a:lnTo>
                  <a:pt x="151" y="1294"/>
                </a:lnTo>
                <a:cubicBezTo>
                  <a:pt x="77" y="1385"/>
                  <a:pt x="63" y="1509"/>
                  <a:pt x="113" y="1632"/>
                </a:cubicBezTo>
                <a:lnTo>
                  <a:pt x="113" y="1632"/>
                </a:lnTo>
                <a:cubicBezTo>
                  <a:pt x="188" y="1812"/>
                  <a:pt x="376" y="1929"/>
                  <a:pt x="593" y="1929"/>
                </a:cubicBezTo>
                <a:lnTo>
                  <a:pt x="593" y="1929"/>
                </a:lnTo>
                <a:cubicBezTo>
                  <a:pt x="713" y="1929"/>
                  <a:pt x="894" y="1868"/>
                  <a:pt x="979" y="1665"/>
                </a:cubicBezTo>
                <a:lnTo>
                  <a:pt x="979" y="1665"/>
                </a:lnTo>
                <a:cubicBezTo>
                  <a:pt x="1064" y="1868"/>
                  <a:pt x="1244" y="1929"/>
                  <a:pt x="1364" y="1929"/>
                </a:cubicBezTo>
                <a:lnTo>
                  <a:pt x="1364" y="1929"/>
                </a:lnTo>
                <a:cubicBezTo>
                  <a:pt x="1581" y="1929"/>
                  <a:pt x="1770" y="1812"/>
                  <a:pt x="1844" y="1632"/>
                </a:cubicBezTo>
                <a:lnTo>
                  <a:pt x="1844" y="1632"/>
                </a:lnTo>
                <a:cubicBezTo>
                  <a:pt x="1895" y="1509"/>
                  <a:pt x="1880" y="1385"/>
                  <a:pt x="1806" y="1294"/>
                </a:cubicBezTo>
                <a:lnTo>
                  <a:pt x="1806" y="1294"/>
                </a:lnTo>
                <a:cubicBezTo>
                  <a:pt x="1886" y="1210"/>
                  <a:pt x="1918" y="1119"/>
                  <a:pt x="1929" y="1045"/>
                </a:cubicBezTo>
                <a:lnTo>
                  <a:pt x="1929" y="1045"/>
                </a:lnTo>
                <a:cubicBezTo>
                  <a:pt x="1958" y="835"/>
                  <a:pt x="1842" y="599"/>
                  <a:pt x="1626" y="4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FF87DF7-E7DF-F9B2-1773-838A6A4345E0}"/>
              </a:ext>
            </a:extLst>
          </p:cNvPr>
          <p:cNvSpPr txBox="1">
            <a:spLocks/>
          </p:cNvSpPr>
          <p:nvPr/>
        </p:nvSpPr>
        <p:spPr>
          <a:xfrm>
            <a:off x="5282698" y="3517997"/>
            <a:ext cx="2699563" cy="404983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Förbättrad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VO2 max</a:t>
            </a:r>
          </a:p>
          <a:p>
            <a:pPr algn="just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Kardivaskulär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samsjuklighet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(20-70%)</a:t>
            </a:r>
          </a:p>
        </p:txBody>
      </p:sp>
      <p:sp>
        <p:nvSpPr>
          <p:cNvPr id="26" name="TextBox 60">
            <a:extLst>
              <a:ext uri="{FF2B5EF4-FFF2-40B4-BE49-F238E27FC236}">
                <a16:creationId xmlns:a16="http://schemas.microsoft.com/office/drawing/2014/main" id="{4FB7313D-2253-382A-5D7E-F66622E0F790}"/>
              </a:ext>
            </a:extLst>
          </p:cNvPr>
          <p:cNvSpPr txBox="1"/>
          <p:nvPr/>
        </p:nvSpPr>
        <p:spPr>
          <a:xfrm>
            <a:off x="5189920" y="3242640"/>
            <a:ext cx="3865161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accent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NEDSATT KARDIOVASKULÄR FUNKTION</a:t>
            </a:r>
          </a:p>
        </p:txBody>
      </p:sp>
      <p:sp>
        <p:nvSpPr>
          <p:cNvPr id="27" name="Rubrik 2">
            <a:extLst>
              <a:ext uri="{FF2B5EF4-FFF2-40B4-BE49-F238E27FC236}">
                <a16:creationId xmlns:a16="http://schemas.microsoft.com/office/drawing/2014/main" id="{C01ADFDB-0C72-BAA4-BBAD-175D63C59D44}"/>
              </a:ext>
            </a:extLst>
          </p:cNvPr>
          <p:cNvSpPr txBox="1">
            <a:spLocks/>
          </p:cNvSpPr>
          <p:nvPr/>
        </p:nvSpPr>
        <p:spPr>
          <a:xfrm>
            <a:off x="578296" y="412233"/>
            <a:ext cx="8229600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dirty="0"/>
              <a:t>EFFEKT AV </a:t>
            </a:r>
            <a:r>
              <a:rPr lang="sv-SE" dirty="0"/>
              <a:t>FYSISK TRÄNING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8443DD9D-B683-2B6C-4ACF-DD80C9CA5BE1}"/>
              </a:ext>
            </a:extLst>
          </p:cNvPr>
          <p:cNvSpPr/>
          <p:nvPr/>
        </p:nvSpPr>
        <p:spPr>
          <a:xfrm>
            <a:off x="3163559" y="4257545"/>
            <a:ext cx="2997018" cy="811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439C4AE-F6E6-1961-859F-2E14BBDB6CB9}"/>
              </a:ext>
            </a:extLst>
          </p:cNvPr>
          <p:cNvSpPr txBox="1">
            <a:spLocks/>
          </p:cNvSpPr>
          <p:nvPr/>
        </p:nvSpPr>
        <p:spPr>
          <a:xfrm>
            <a:off x="731056" y="1512695"/>
            <a:ext cx="2147521" cy="812274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Nedsatt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lungfunktion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Minskad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andnöd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/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andfåddhet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Minskat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försämringsperioder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●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Bättre</a:t>
            </a:r>
            <a:r>
              <a:rPr lang="en-US" sz="120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livskvalitet</a:t>
            </a:r>
            <a:endParaRPr lang="en-US" sz="1200" dirty="0">
              <a:solidFill>
                <a:schemeClr val="accent3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pic>
        <p:nvPicPr>
          <p:cNvPr id="32" name="Bild 31" descr="Märkesfäste1 med hel fyllning">
            <a:extLst>
              <a:ext uri="{FF2B5EF4-FFF2-40B4-BE49-F238E27FC236}">
                <a16:creationId xmlns:a16="http://schemas.microsoft.com/office/drawing/2014/main" id="{AF3BE8C5-0370-9F39-11DB-EBBC6EF08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61" y="1783549"/>
            <a:ext cx="406098" cy="406098"/>
          </a:xfrm>
          <a:prstGeom prst="rect">
            <a:avLst/>
          </a:prstGeom>
        </p:spPr>
      </p:pic>
      <p:pic>
        <p:nvPicPr>
          <p:cNvPr id="3" name="Bild 2" descr="Märkesfäste1 med hel fyllning">
            <a:extLst>
              <a:ext uri="{FF2B5EF4-FFF2-40B4-BE49-F238E27FC236}">
                <a16:creationId xmlns:a16="http://schemas.microsoft.com/office/drawing/2014/main" id="{1EEC5130-0AD5-9663-B816-40FA8D77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094" y="3590438"/>
            <a:ext cx="406098" cy="406098"/>
          </a:xfrm>
          <a:prstGeom prst="rect">
            <a:avLst/>
          </a:prstGeom>
        </p:spPr>
      </p:pic>
      <p:pic>
        <p:nvPicPr>
          <p:cNvPr id="12" name="Bild 11" descr="Märkesfäste1 med hel fyllning">
            <a:extLst>
              <a:ext uri="{FF2B5EF4-FFF2-40B4-BE49-F238E27FC236}">
                <a16:creationId xmlns:a16="http://schemas.microsoft.com/office/drawing/2014/main" id="{09EF5ADE-721E-19C9-6A44-5F27EA366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7635" y="1627200"/>
            <a:ext cx="406098" cy="406098"/>
          </a:xfrm>
          <a:prstGeom prst="rect">
            <a:avLst/>
          </a:prstGeom>
        </p:spPr>
      </p:pic>
      <p:pic>
        <p:nvPicPr>
          <p:cNvPr id="28" name="Bild 27" descr="Märkesfäste1 med hel fyllning">
            <a:extLst>
              <a:ext uri="{FF2B5EF4-FFF2-40B4-BE49-F238E27FC236}">
                <a16:creationId xmlns:a16="http://schemas.microsoft.com/office/drawing/2014/main" id="{812CF286-AF6E-229A-8A24-86F488500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0811" y="3556521"/>
            <a:ext cx="406098" cy="406098"/>
          </a:xfrm>
          <a:prstGeom prst="rect">
            <a:avLst/>
          </a:prstGeom>
        </p:spPr>
      </p:pic>
      <p:pic>
        <p:nvPicPr>
          <p:cNvPr id="33" name="Bild 32" descr="Märke frågetecken med hel fyllning">
            <a:extLst>
              <a:ext uri="{FF2B5EF4-FFF2-40B4-BE49-F238E27FC236}">
                <a16:creationId xmlns:a16="http://schemas.microsoft.com/office/drawing/2014/main" id="{57B28F6F-2850-BE6D-4E74-0B7FE8D1C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4104" y="1483623"/>
            <a:ext cx="244090" cy="244090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ABCB50F2-CA47-5ACB-33A9-07CEF2853FDE}"/>
              </a:ext>
            </a:extLst>
          </p:cNvPr>
          <p:cNvSpPr txBox="1"/>
          <p:nvPr/>
        </p:nvSpPr>
        <p:spPr>
          <a:xfrm>
            <a:off x="3310626" y="4348252"/>
            <a:ext cx="236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jämförelse med sedvanlig (farmakologisk) behandling</a:t>
            </a:r>
          </a:p>
        </p:txBody>
      </p:sp>
      <p:pic>
        <p:nvPicPr>
          <p:cNvPr id="31" name="Bild 30" descr="Kommentar viktig kontur">
            <a:extLst>
              <a:ext uri="{FF2B5EF4-FFF2-40B4-BE49-F238E27FC236}">
                <a16:creationId xmlns:a16="http://schemas.microsoft.com/office/drawing/2014/main" id="{A2A42506-540E-9A99-C66B-C0D30078F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8211" y="4375769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CBEFB3-DC8D-F295-4DD0-0DF47FD5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21" y="390313"/>
            <a:ext cx="6647364" cy="810351"/>
          </a:xfrm>
        </p:spPr>
        <p:txBody>
          <a:bodyPr/>
          <a:lstStyle/>
          <a:p>
            <a:r>
              <a:rPr lang="en-US" dirty="0">
                <a:ea typeface="Verdana"/>
              </a:rPr>
              <a:t>KOL </a:t>
            </a:r>
            <a:r>
              <a:rPr lang="en-US" b="0" dirty="0" err="1">
                <a:ea typeface="Verdana"/>
              </a:rPr>
              <a:t>och</a:t>
            </a:r>
            <a:r>
              <a:rPr lang="en-US" b="0" dirty="0">
                <a:ea typeface="Verdana"/>
              </a:rPr>
              <a:t> </a:t>
            </a:r>
            <a:r>
              <a:rPr lang="en-US" b="0" dirty="0" err="1">
                <a:ea typeface="Verdana"/>
              </a:rPr>
              <a:t>träning</a:t>
            </a:r>
            <a:endParaRPr lang="en-US" b="0" dirty="0" err="1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5A01588-AC39-103C-BED5-C0989F666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93" y="1097067"/>
            <a:ext cx="3413234" cy="2625384"/>
          </a:xfrm>
          <a:prstGeom prst="rect">
            <a:avLst/>
          </a:prstGeom>
        </p:spPr>
      </p:pic>
      <p:sp>
        <p:nvSpPr>
          <p:cNvPr id="5" name="Platshållare för innehåll 1">
            <a:extLst>
              <a:ext uri="{FF2B5EF4-FFF2-40B4-BE49-F238E27FC236}">
                <a16:creationId xmlns:a16="http://schemas.microsoft.com/office/drawing/2014/main" id="{0112F3A8-34FF-A98D-3084-30A0E52CCFFA}"/>
              </a:ext>
            </a:extLst>
          </p:cNvPr>
          <p:cNvSpPr txBox="1">
            <a:spLocks/>
          </p:cNvSpPr>
          <p:nvPr/>
        </p:nvSpPr>
        <p:spPr>
          <a:xfrm>
            <a:off x="50105" y="4819974"/>
            <a:ext cx="2761988" cy="2727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>
                <a:latin typeface="Corbel" panose="020B0503020204020204" pitchFamily="34" charset="0"/>
              </a:rPr>
              <a:t>Nyberg</a:t>
            </a:r>
            <a:r>
              <a:rPr lang="en-US" sz="900" dirty="0">
                <a:latin typeface="Corbel" panose="020B0503020204020204" pitchFamily="34" charset="0"/>
              </a:rPr>
              <a:t> et al., 2021. CHEST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756B847-188E-0530-8C58-7417618EA88E}"/>
              </a:ext>
            </a:extLst>
          </p:cNvPr>
          <p:cNvSpPr/>
          <p:nvPr/>
        </p:nvSpPr>
        <p:spPr>
          <a:xfrm>
            <a:off x="6713951" y="1496860"/>
            <a:ext cx="2155794" cy="1728592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C262E04-1412-E87A-9471-DB55CEF5B5A1}"/>
              </a:ext>
            </a:extLst>
          </p:cNvPr>
          <p:cNvSpPr txBox="1">
            <a:spLocks/>
          </p:cNvSpPr>
          <p:nvPr/>
        </p:nvSpPr>
        <p:spPr>
          <a:xfrm>
            <a:off x="6882652" y="1660975"/>
            <a:ext cx="1818391" cy="1923347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Gruppträning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utförd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med </a:t>
            </a:r>
            <a:r>
              <a:rPr lang="en-US" sz="1200" b="1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elastiska</a:t>
            </a: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band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2ggr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veckan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under 8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veckor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. </a:t>
            </a: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Personer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med KOL med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svår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till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väldigt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svår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KOL </a:t>
            </a: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rgbClr val="FF0000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5482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703817" y="247222"/>
            <a:ext cx="7379018" cy="810351"/>
          </a:xfrm>
        </p:spPr>
        <p:txBody>
          <a:bodyPr>
            <a:normAutofit/>
          </a:bodyPr>
          <a:lstStyle/>
          <a:p>
            <a:r>
              <a:rPr lang="sv-SE" dirty="0"/>
              <a:t>Kol </a:t>
            </a:r>
            <a:r>
              <a:rPr lang="sv-SE" b="0" dirty="0"/>
              <a:t>och träning</a:t>
            </a:r>
            <a:endParaRPr lang="sv-SE" b="0" dirty="0">
              <a:ea typeface="Verdana"/>
            </a:endParaRPr>
          </a:p>
        </p:txBody>
      </p:sp>
      <p:sp>
        <p:nvSpPr>
          <p:cNvPr id="7" name="Platshållare för innehåll 1"/>
          <p:cNvSpPr txBox="1">
            <a:spLocks/>
          </p:cNvSpPr>
          <p:nvPr/>
        </p:nvSpPr>
        <p:spPr>
          <a:xfrm>
            <a:off x="50105" y="4819974"/>
            <a:ext cx="2761988" cy="2727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latin typeface="Corbel" panose="020B0503020204020204" pitchFamily="34" charset="0"/>
              </a:rPr>
              <a:t>Nyberg et al., 2021. CHEST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728" y="1156764"/>
            <a:ext cx="2425575" cy="1778755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14" y="1057573"/>
            <a:ext cx="2607444" cy="348824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368456-3CBD-2068-E458-CD3B80E9EC4B}"/>
              </a:ext>
            </a:extLst>
          </p:cNvPr>
          <p:cNvSpPr/>
          <p:nvPr/>
        </p:nvSpPr>
        <p:spPr>
          <a:xfrm>
            <a:off x="5817400" y="975958"/>
            <a:ext cx="2537460" cy="2482233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F7442-6A50-76E8-77A3-9C22A885DADD}"/>
              </a:ext>
            </a:extLst>
          </p:cNvPr>
          <p:cNvSpPr txBox="1">
            <a:spLocks/>
          </p:cNvSpPr>
          <p:nvPr/>
        </p:nvSpPr>
        <p:spPr>
          <a:xfrm>
            <a:off x="5986101" y="1129027"/>
            <a:ext cx="2338653" cy="2848729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Lungfunktion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Muskelfunktion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Muskelstruktur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Fysisk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kapacitet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Livskvalitet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just"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Andfåddhet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OPTIMERA UPPLÄGGET </a:t>
            </a:r>
          </a:p>
          <a:p>
            <a:pPr algn="just">
              <a:lnSpc>
                <a:spcPts val="1313"/>
              </a:lnSpc>
            </a:pPr>
            <a:endParaRPr lang="en-US" sz="1200" dirty="0">
              <a:solidFill>
                <a:srgbClr val="FF0000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pic>
        <p:nvPicPr>
          <p:cNvPr id="9" name="Bild 8" descr="Märkesfäste1 med hel fyllning">
            <a:extLst>
              <a:ext uri="{FF2B5EF4-FFF2-40B4-BE49-F238E27FC236}">
                <a16:creationId xmlns:a16="http://schemas.microsoft.com/office/drawing/2014/main" id="{2A812D22-384A-35E3-D08C-48C46DECB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9898" y="1398465"/>
            <a:ext cx="406098" cy="406098"/>
          </a:xfrm>
          <a:prstGeom prst="rect">
            <a:avLst/>
          </a:prstGeom>
        </p:spPr>
      </p:pic>
      <p:pic>
        <p:nvPicPr>
          <p:cNvPr id="12" name="Bild 11" descr="Märkesfäste1 med hel fyllning">
            <a:extLst>
              <a:ext uri="{FF2B5EF4-FFF2-40B4-BE49-F238E27FC236}">
                <a16:creationId xmlns:a16="http://schemas.microsoft.com/office/drawing/2014/main" id="{EF1AB412-61BA-4D03-903D-E1A70601C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2683" y="1799847"/>
            <a:ext cx="406098" cy="40609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872C2E8-30B2-C241-FCA1-F3CE54911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018" y="3071622"/>
            <a:ext cx="2156994" cy="167530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5F424B75-2B7D-8168-4638-7C409C081DD3}"/>
              </a:ext>
            </a:extLst>
          </p:cNvPr>
          <p:cNvSpPr/>
          <p:nvPr/>
        </p:nvSpPr>
        <p:spPr>
          <a:xfrm>
            <a:off x="5817400" y="3810374"/>
            <a:ext cx="2537460" cy="1131054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CBA915C-3A18-54DE-EE4E-FB595875B286}"/>
              </a:ext>
            </a:extLst>
          </p:cNvPr>
          <p:cNvSpPr txBox="1">
            <a:spLocks/>
          </p:cNvSpPr>
          <p:nvPr/>
        </p:nvSpPr>
        <p:spPr>
          <a:xfrm>
            <a:off x="6089653" y="3744710"/>
            <a:ext cx="1683011" cy="978986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Ökad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individuell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effekt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1313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1313"/>
              </a:lnSpc>
            </a:pP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Ökat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antal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med </a:t>
            </a:r>
            <a:r>
              <a:rPr lang="en-US" sz="1200" b="1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klinisk</a:t>
            </a: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relevant </a:t>
            </a:r>
            <a:r>
              <a:rPr lang="en-US" sz="1200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effekt</a:t>
            </a: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pic>
        <p:nvPicPr>
          <p:cNvPr id="18" name="Bild 17" descr="Märkesfäste1 med hel fyllning">
            <a:extLst>
              <a:ext uri="{FF2B5EF4-FFF2-40B4-BE49-F238E27FC236}">
                <a16:creationId xmlns:a16="http://schemas.microsoft.com/office/drawing/2014/main" id="{EFE31567-1976-F153-AC9A-6B59A156E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6216" y="3820326"/>
            <a:ext cx="413238" cy="406098"/>
          </a:xfrm>
          <a:prstGeom prst="rect">
            <a:avLst/>
          </a:prstGeom>
        </p:spPr>
      </p:pic>
      <p:pic>
        <p:nvPicPr>
          <p:cNvPr id="19" name="Bild 18" descr="Märkesfäste1 med hel fyllning">
            <a:extLst>
              <a:ext uri="{FF2B5EF4-FFF2-40B4-BE49-F238E27FC236}">
                <a16:creationId xmlns:a16="http://schemas.microsoft.com/office/drawing/2014/main" id="{61F4A373-09D3-B0FB-D849-81C44B85E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6216" y="4382261"/>
            <a:ext cx="413238" cy="406098"/>
          </a:xfrm>
          <a:prstGeom prst="rect">
            <a:avLst/>
          </a:prstGeom>
        </p:spPr>
      </p:pic>
      <p:pic>
        <p:nvPicPr>
          <p:cNvPr id="6" name="Bild 5" descr="Märke kors med hel fyllning">
            <a:extLst>
              <a:ext uri="{FF2B5EF4-FFF2-40B4-BE49-F238E27FC236}">
                <a16:creationId xmlns:a16="http://schemas.microsoft.com/office/drawing/2014/main" id="{AE69D4AB-0EC6-AF58-172D-79D880E02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3654" y="1033374"/>
            <a:ext cx="385127" cy="385127"/>
          </a:xfrm>
          <a:prstGeom prst="rect">
            <a:avLst/>
          </a:prstGeom>
        </p:spPr>
      </p:pic>
      <p:pic>
        <p:nvPicPr>
          <p:cNvPr id="10" name="Bild 9" descr="Märkesfäste1 med hel fyllning">
            <a:extLst>
              <a:ext uri="{FF2B5EF4-FFF2-40B4-BE49-F238E27FC236}">
                <a16:creationId xmlns:a16="http://schemas.microsoft.com/office/drawing/2014/main" id="{7ED2C040-4AD2-2009-C49A-3C15DDC6C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6141" y="2201229"/>
            <a:ext cx="406098" cy="406098"/>
          </a:xfrm>
          <a:prstGeom prst="rect">
            <a:avLst/>
          </a:prstGeom>
        </p:spPr>
      </p:pic>
      <p:pic>
        <p:nvPicPr>
          <p:cNvPr id="11" name="Bild 10" descr="Märkesfäste1 med hel fyllning">
            <a:extLst>
              <a:ext uri="{FF2B5EF4-FFF2-40B4-BE49-F238E27FC236}">
                <a16:creationId xmlns:a16="http://schemas.microsoft.com/office/drawing/2014/main" id="{A73D72F0-0924-7D52-7965-75BE7E907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2683" y="2607352"/>
            <a:ext cx="406098" cy="406098"/>
          </a:xfrm>
          <a:prstGeom prst="rect">
            <a:avLst/>
          </a:prstGeom>
        </p:spPr>
      </p:pic>
      <p:pic>
        <p:nvPicPr>
          <p:cNvPr id="14" name="Bild 13" descr="Märkesfäste1 med hel fyllning">
            <a:extLst>
              <a:ext uri="{FF2B5EF4-FFF2-40B4-BE49-F238E27FC236}">
                <a16:creationId xmlns:a16="http://schemas.microsoft.com/office/drawing/2014/main" id="{DA7F4662-0731-BC0E-A6A4-4A9C02DD8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2683" y="3008759"/>
            <a:ext cx="406098" cy="40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440779F-8D21-F5F1-7B16-5810678B6F29}"/>
              </a:ext>
            </a:extLst>
          </p:cNvPr>
          <p:cNvSpPr/>
          <p:nvPr/>
        </p:nvSpPr>
        <p:spPr>
          <a:xfrm>
            <a:off x="1414500" y="1432250"/>
            <a:ext cx="5913225" cy="2087563"/>
          </a:xfrm>
          <a:prstGeom prst="rect">
            <a:avLst/>
          </a:prstGeom>
          <a:solidFill>
            <a:srgbClr val="F5F4ED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52415" y="1609366"/>
            <a:ext cx="6889352" cy="2807734"/>
          </a:xfrm>
        </p:spPr>
        <p:txBody>
          <a:bodyPr/>
          <a:lstStyle/>
          <a:p>
            <a:pPr lvl="1"/>
            <a:r>
              <a:rPr lang="sv-SE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Kliniskt relevant minskning i </a:t>
            </a:r>
            <a:r>
              <a:rPr lang="sv-SE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andfåddhet</a:t>
            </a:r>
          </a:p>
          <a:p>
            <a:pPr lvl="1"/>
            <a:r>
              <a:rPr lang="sv-SE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Kliniskt relevant ökad </a:t>
            </a:r>
            <a:r>
              <a:rPr lang="sv-SE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livskvalitet</a:t>
            </a:r>
          </a:p>
          <a:p>
            <a:pPr lvl="1"/>
            <a:r>
              <a:rPr lang="sv-SE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Kliniskt relevant ökad </a:t>
            </a:r>
            <a:r>
              <a:rPr lang="sv-SE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gångsträcka</a:t>
            </a:r>
          </a:p>
          <a:p>
            <a:pPr marL="457200" lvl="1" indent="0">
              <a:buNone/>
            </a:pPr>
            <a:r>
              <a:rPr lang="sv-SE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----</a:t>
            </a:r>
          </a:p>
          <a:p>
            <a:pPr lvl="1"/>
            <a:r>
              <a:rPr lang="sv-SE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Minskar risken för </a:t>
            </a:r>
            <a:r>
              <a:rPr lang="sv-SE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ny försämringsperiod </a:t>
            </a:r>
            <a:r>
              <a:rPr lang="sv-SE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med 72%</a:t>
            </a:r>
          </a:p>
          <a:p>
            <a:pPr lvl="1"/>
            <a:r>
              <a:rPr lang="sv-SE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Minskar risken för </a:t>
            </a:r>
            <a:r>
              <a:rPr lang="sv-SE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mortalitet</a:t>
            </a:r>
            <a:r>
              <a:rPr lang="sv-SE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med 50%</a:t>
            </a:r>
          </a:p>
          <a:p>
            <a:pPr lvl="1"/>
            <a:endParaRPr lang="sv-SE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endParaRPr lang="sv-SE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D25F6B50-7804-9AD4-0084-A5CD3CDE0375}"/>
              </a:ext>
            </a:extLst>
          </p:cNvPr>
          <p:cNvSpPr txBox="1">
            <a:spLocks/>
          </p:cNvSpPr>
          <p:nvPr/>
        </p:nvSpPr>
        <p:spPr>
          <a:xfrm>
            <a:off x="1507552" y="538448"/>
            <a:ext cx="5979079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825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dirty="0"/>
              <a:t>EFFEKT AV </a:t>
            </a:r>
            <a:r>
              <a:rPr lang="sv-SE" dirty="0"/>
              <a:t>FYSISK TRÄNING </a:t>
            </a:r>
            <a:r>
              <a:rPr lang="sv-SE" b="0" dirty="0"/>
              <a:t>vid </a:t>
            </a:r>
            <a:r>
              <a:rPr lang="sv-SE" b="0" dirty="0" err="1"/>
              <a:t>STaBILT</a:t>
            </a:r>
            <a:r>
              <a:rPr lang="sv-SE" b="0" dirty="0"/>
              <a:t> SKEDE / akut </a:t>
            </a:r>
            <a:r>
              <a:rPr lang="sv-SE" b="0" dirty="0" err="1"/>
              <a:t>exacerbation</a:t>
            </a:r>
            <a:endParaRPr lang="sv-SE" dirty="0"/>
          </a:p>
        </p:txBody>
      </p:sp>
      <p:pic>
        <p:nvPicPr>
          <p:cNvPr id="7" name="Bild 6" descr="Märkesfäste1 med hel fyllning">
            <a:extLst>
              <a:ext uri="{FF2B5EF4-FFF2-40B4-BE49-F238E27FC236}">
                <a16:creationId xmlns:a16="http://schemas.microsoft.com/office/drawing/2014/main" id="{F6C9FF1E-5B27-0CA1-EB24-B293C5693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4580" y="1519532"/>
            <a:ext cx="406098" cy="406098"/>
          </a:xfrm>
          <a:prstGeom prst="rect">
            <a:avLst/>
          </a:prstGeom>
        </p:spPr>
      </p:pic>
      <p:pic>
        <p:nvPicPr>
          <p:cNvPr id="8" name="Bild 7" descr="Märkesfäste1 med hel fyllning">
            <a:extLst>
              <a:ext uri="{FF2B5EF4-FFF2-40B4-BE49-F238E27FC236}">
                <a16:creationId xmlns:a16="http://schemas.microsoft.com/office/drawing/2014/main" id="{C06A321B-1C98-1518-3F1E-D3333B81C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0553" y="1810186"/>
            <a:ext cx="406098" cy="406098"/>
          </a:xfrm>
          <a:prstGeom prst="rect">
            <a:avLst/>
          </a:prstGeom>
        </p:spPr>
      </p:pic>
      <p:pic>
        <p:nvPicPr>
          <p:cNvPr id="9" name="Bild 8" descr="Märkesfäste1 med hel fyllning">
            <a:extLst>
              <a:ext uri="{FF2B5EF4-FFF2-40B4-BE49-F238E27FC236}">
                <a16:creationId xmlns:a16="http://schemas.microsoft.com/office/drawing/2014/main" id="{D4A9E468-9F54-F948-8D03-200B237EA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6651" y="2055780"/>
            <a:ext cx="406098" cy="406098"/>
          </a:xfrm>
          <a:prstGeom prst="rect">
            <a:avLst/>
          </a:prstGeom>
        </p:spPr>
      </p:pic>
      <p:pic>
        <p:nvPicPr>
          <p:cNvPr id="10" name="Bild 9" descr="Märkesfäste1 med hel fyllning">
            <a:extLst>
              <a:ext uri="{FF2B5EF4-FFF2-40B4-BE49-F238E27FC236}">
                <a16:creationId xmlns:a16="http://schemas.microsoft.com/office/drawing/2014/main" id="{F315DA2A-137A-3BA6-9CEA-A4F24CF30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7916" y="2636525"/>
            <a:ext cx="406098" cy="406098"/>
          </a:xfrm>
          <a:prstGeom prst="rect">
            <a:avLst/>
          </a:prstGeom>
        </p:spPr>
      </p:pic>
      <p:pic>
        <p:nvPicPr>
          <p:cNvPr id="11" name="Bild 10" descr="Märkesfäste1 med hel fyllning">
            <a:extLst>
              <a:ext uri="{FF2B5EF4-FFF2-40B4-BE49-F238E27FC236}">
                <a16:creationId xmlns:a16="http://schemas.microsoft.com/office/drawing/2014/main" id="{1883B930-D9BD-B19C-2818-43F15615B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1156" y="2925033"/>
            <a:ext cx="406098" cy="406098"/>
          </a:xfrm>
          <a:prstGeom prst="rect">
            <a:avLst/>
          </a:prstGeom>
        </p:spPr>
      </p:pic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79D9C45-FF73-C43B-978D-FC3FDBC40D70}"/>
              </a:ext>
            </a:extLst>
          </p:cNvPr>
          <p:cNvSpPr txBox="1">
            <a:spLocks/>
          </p:cNvSpPr>
          <p:nvPr/>
        </p:nvSpPr>
        <p:spPr>
          <a:xfrm>
            <a:off x="50105" y="4819974"/>
            <a:ext cx="2761988" cy="2727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i="1" dirty="0">
                <a:latin typeface="Corbel" panose="020B0503020204020204" pitchFamily="34" charset="0"/>
              </a:rPr>
              <a:t>E.g. </a:t>
            </a:r>
            <a:r>
              <a:rPr lang="en-US" sz="900" dirty="0" err="1">
                <a:latin typeface="Corbel" panose="020B0503020204020204" pitchFamily="34" charset="0"/>
              </a:rPr>
              <a:t>Puhan</a:t>
            </a:r>
            <a:r>
              <a:rPr lang="en-US" sz="900" dirty="0">
                <a:latin typeface="Corbel" panose="020B0503020204020204" pitchFamily="34" charset="0"/>
              </a:rPr>
              <a:t> et al., 2016. Cochrane Systematic Reviews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7D4BE4D-565D-EA9B-0D36-10DFBB46AE3E}"/>
              </a:ext>
            </a:extLst>
          </p:cNvPr>
          <p:cNvSpPr txBox="1"/>
          <p:nvPr/>
        </p:nvSpPr>
        <p:spPr>
          <a:xfrm>
            <a:off x="3435887" y="3649963"/>
            <a:ext cx="236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jämförelse med sedvanlig (farmakologisk) behandling</a:t>
            </a:r>
          </a:p>
        </p:txBody>
      </p:sp>
      <p:pic>
        <p:nvPicPr>
          <p:cNvPr id="5" name="Bild 4" descr="Kommentar viktig kontur">
            <a:extLst>
              <a:ext uri="{FF2B5EF4-FFF2-40B4-BE49-F238E27FC236}">
                <a16:creationId xmlns:a16="http://schemas.microsoft.com/office/drawing/2014/main" id="{0A03738C-EA73-30AA-FF13-A157BF99B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3472" y="3677480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27903EB9-73FA-4E05-9BC4-BE3F2349F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10" y="1294116"/>
            <a:ext cx="2919606" cy="2903522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1150904" y="2356757"/>
            <a:ext cx="827315" cy="2721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05" y="2895600"/>
            <a:ext cx="1734222" cy="689201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16" y="1342425"/>
            <a:ext cx="4772084" cy="2802423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3450920" y="2300390"/>
            <a:ext cx="37828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600" dirty="0"/>
              <a:t>3e största dödsorsaken i världen</a:t>
            </a:r>
          </a:p>
          <a:p>
            <a:pPr algn="ctr"/>
            <a:r>
              <a:rPr lang="sv-SE" sz="1600" dirty="0"/>
              <a:t>Total kostnad 14 miljarder/år </a:t>
            </a:r>
          </a:p>
          <a:p>
            <a:pPr algn="ctr"/>
            <a:r>
              <a:rPr lang="sv-SE" sz="1600" dirty="0"/>
              <a:t>Fler kvinnor dör i KOL än i bröstcancer</a:t>
            </a:r>
          </a:p>
        </p:txBody>
      </p:sp>
      <p:sp>
        <p:nvSpPr>
          <p:cNvPr id="7" name="Rubrik 2">
            <a:extLst>
              <a:ext uri="{FF2B5EF4-FFF2-40B4-BE49-F238E27FC236}">
                <a16:creationId xmlns:a16="http://schemas.microsoft.com/office/drawing/2014/main" id="{35788685-C3E1-00A1-1418-A8CD031E7726}"/>
              </a:ext>
            </a:extLst>
          </p:cNvPr>
          <p:cNvSpPr txBox="1">
            <a:spLocks/>
          </p:cNvSpPr>
          <p:nvPr/>
        </p:nvSpPr>
        <p:spPr>
          <a:xfrm>
            <a:off x="578296" y="674696"/>
            <a:ext cx="8229600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>
                <a:latin typeface="Poppins"/>
              </a:rPr>
              <a:t>VAD ÄR </a:t>
            </a:r>
            <a:r>
              <a:rPr lang="sv-SE" sz="2200" dirty="0"/>
              <a:t>kol</a:t>
            </a:r>
            <a:r>
              <a:rPr lang="sv-SE" sz="2200" dirty="0">
                <a:latin typeface="Poppi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547FB6-4C8A-A086-0540-3A4168F39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715"/>
            <a:ext cx="8717280" cy="810351"/>
          </a:xfrm>
        </p:spPr>
        <p:txBody>
          <a:bodyPr>
            <a:normAutofit fontScale="90000"/>
          </a:bodyPr>
          <a:lstStyle/>
          <a:p>
            <a:r>
              <a:rPr lang="en-US" b="0" dirty="0" err="1">
                <a:ea typeface="Verdana"/>
              </a:rPr>
              <a:t>Varför</a:t>
            </a:r>
            <a:r>
              <a:rPr lang="en-US" b="0" dirty="0">
                <a:ea typeface="Verdana"/>
              </a:rPr>
              <a:t> </a:t>
            </a:r>
            <a:r>
              <a:rPr lang="en-US" b="0" dirty="0" err="1">
                <a:ea typeface="Verdana"/>
              </a:rPr>
              <a:t>fungerar</a:t>
            </a:r>
            <a:r>
              <a:rPr lang="en-US" b="0" dirty="0">
                <a:ea typeface="Verdana"/>
              </a:rPr>
              <a:t> </a:t>
            </a:r>
            <a:r>
              <a:rPr lang="en-US" b="0" dirty="0" err="1">
                <a:ea typeface="Verdana"/>
              </a:rPr>
              <a:t>träning</a:t>
            </a:r>
            <a:r>
              <a:rPr lang="en-US" b="0" dirty="0">
                <a:ea typeface="Verdana"/>
              </a:rPr>
              <a:t> vid </a:t>
            </a:r>
            <a:r>
              <a:rPr lang="en-US" b="0" dirty="0" err="1">
                <a:ea typeface="Verdana"/>
              </a:rPr>
              <a:t>kol</a:t>
            </a:r>
            <a:r>
              <a:rPr lang="en-US" b="0" dirty="0">
                <a:ea typeface="Verdana"/>
              </a:rPr>
              <a:t> – </a:t>
            </a:r>
            <a:r>
              <a:rPr lang="en-US" dirty="0" err="1">
                <a:ea typeface="Verdana"/>
              </a:rPr>
              <a:t>effekt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på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muskelfunktion</a:t>
            </a:r>
            <a:r>
              <a:rPr lang="en-US" dirty="0">
                <a:ea typeface="Verdana"/>
              </a:rPr>
              <a:t> och </a:t>
            </a:r>
            <a:r>
              <a:rPr lang="en-US" dirty="0" err="1">
                <a:ea typeface="Verdana"/>
              </a:rPr>
              <a:t>andfåddhet</a:t>
            </a:r>
            <a:endParaRPr lang="en-US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05A4B86-D975-7D1B-77C7-2E08CC261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84" y="1975570"/>
            <a:ext cx="3279925" cy="2589973"/>
          </a:xfrm>
          <a:prstGeom prst="rect">
            <a:avLst/>
          </a:prstGeom>
        </p:spPr>
      </p:pic>
      <p:sp>
        <p:nvSpPr>
          <p:cNvPr id="5" name="Rektangel 2">
            <a:extLst>
              <a:ext uri="{FF2B5EF4-FFF2-40B4-BE49-F238E27FC236}">
                <a16:creationId xmlns:a16="http://schemas.microsoft.com/office/drawing/2014/main" id="{D107209F-EB5F-81B4-86C8-018E1DE17C10}"/>
              </a:ext>
            </a:extLst>
          </p:cNvPr>
          <p:cNvSpPr/>
          <p:nvPr/>
        </p:nvSpPr>
        <p:spPr>
          <a:xfrm>
            <a:off x="2722300" y="2003593"/>
            <a:ext cx="134750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000" dirty="0"/>
              <a:t>Minskad muskelmassa</a:t>
            </a:r>
            <a:endParaRPr lang="sv-SE" sz="1000" i="1" dirty="0"/>
          </a:p>
        </p:txBody>
      </p:sp>
      <p:sp>
        <p:nvSpPr>
          <p:cNvPr id="6" name="Rektangel 2">
            <a:extLst>
              <a:ext uri="{FF2B5EF4-FFF2-40B4-BE49-F238E27FC236}">
                <a16:creationId xmlns:a16="http://schemas.microsoft.com/office/drawing/2014/main" id="{6FE67E16-BA18-C2DA-CEE8-7738759505E2}"/>
              </a:ext>
            </a:extLst>
          </p:cNvPr>
          <p:cNvSpPr/>
          <p:nvPr/>
        </p:nvSpPr>
        <p:spPr>
          <a:xfrm>
            <a:off x="3230643" y="3545153"/>
            <a:ext cx="167832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000" dirty="0"/>
              <a:t>Förändringar av fibertypsammansättning</a:t>
            </a:r>
            <a:endParaRPr lang="sv-SE" sz="1000" i="1" dirty="0"/>
          </a:p>
        </p:txBody>
      </p:sp>
      <p:sp>
        <p:nvSpPr>
          <p:cNvPr id="13" name="Rektangel 2">
            <a:extLst>
              <a:ext uri="{FF2B5EF4-FFF2-40B4-BE49-F238E27FC236}">
                <a16:creationId xmlns:a16="http://schemas.microsoft.com/office/drawing/2014/main" id="{FF644091-8004-9DFC-2CEE-0E7FA285BDE1}"/>
              </a:ext>
            </a:extLst>
          </p:cNvPr>
          <p:cNvSpPr/>
          <p:nvPr/>
        </p:nvSpPr>
        <p:spPr>
          <a:xfrm>
            <a:off x="265141" y="4365488"/>
            <a:ext cx="167832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000" dirty="0"/>
              <a:t>Minskad </a:t>
            </a:r>
            <a:r>
              <a:rPr lang="sv-SE" sz="1000" dirty="0" err="1"/>
              <a:t>oxidativ</a:t>
            </a:r>
            <a:r>
              <a:rPr lang="sv-SE" sz="1000" dirty="0"/>
              <a:t> kapacitet </a:t>
            </a:r>
            <a:endParaRPr lang="sv-SE" sz="1000" i="1" dirty="0"/>
          </a:p>
        </p:txBody>
      </p:sp>
      <p:sp>
        <p:nvSpPr>
          <p:cNvPr id="14" name="Rektangel 2">
            <a:extLst>
              <a:ext uri="{FF2B5EF4-FFF2-40B4-BE49-F238E27FC236}">
                <a16:creationId xmlns:a16="http://schemas.microsoft.com/office/drawing/2014/main" id="{99E355CB-48FD-A3F2-BCF3-DB1E4C5C0DC9}"/>
              </a:ext>
            </a:extLst>
          </p:cNvPr>
          <p:cNvSpPr/>
          <p:nvPr/>
        </p:nvSpPr>
        <p:spPr>
          <a:xfrm>
            <a:off x="179851" y="2227629"/>
            <a:ext cx="117190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000" dirty="0"/>
              <a:t>Försämrad funktion</a:t>
            </a:r>
            <a:endParaRPr lang="sv-SE" sz="1000" i="1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C4A71412-CFDB-96E5-C973-1EAF3569D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67" y="1241595"/>
            <a:ext cx="5085338" cy="3729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AF665E2-6FE1-405B-F778-5026B6903C45}"/>
              </a:ext>
            </a:extLst>
          </p:cNvPr>
          <p:cNvSpPr txBox="1"/>
          <p:nvPr/>
        </p:nvSpPr>
        <p:spPr>
          <a:xfrm>
            <a:off x="1612677" y="1383313"/>
            <a:ext cx="3693131" cy="707886"/>
          </a:xfrm>
          <a:custGeom>
            <a:avLst/>
            <a:gdLst>
              <a:gd name="connsiteX0" fmla="*/ 0 w 3693131"/>
              <a:gd name="connsiteY0" fmla="*/ 0 h 707886"/>
              <a:gd name="connsiteX1" fmla="*/ 652453 w 3693131"/>
              <a:gd name="connsiteY1" fmla="*/ 0 h 707886"/>
              <a:gd name="connsiteX2" fmla="*/ 1231044 w 3693131"/>
              <a:gd name="connsiteY2" fmla="*/ 0 h 707886"/>
              <a:gd name="connsiteX3" fmla="*/ 1809634 w 3693131"/>
              <a:gd name="connsiteY3" fmla="*/ 0 h 707886"/>
              <a:gd name="connsiteX4" fmla="*/ 2462087 w 3693131"/>
              <a:gd name="connsiteY4" fmla="*/ 0 h 707886"/>
              <a:gd name="connsiteX5" fmla="*/ 3151472 w 3693131"/>
              <a:gd name="connsiteY5" fmla="*/ 0 h 707886"/>
              <a:gd name="connsiteX6" fmla="*/ 3693131 w 3693131"/>
              <a:gd name="connsiteY6" fmla="*/ 0 h 707886"/>
              <a:gd name="connsiteX7" fmla="*/ 3693131 w 3693131"/>
              <a:gd name="connsiteY7" fmla="*/ 368101 h 707886"/>
              <a:gd name="connsiteX8" fmla="*/ 3693131 w 3693131"/>
              <a:gd name="connsiteY8" fmla="*/ 707886 h 707886"/>
              <a:gd name="connsiteX9" fmla="*/ 3040678 w 3693131"/>
              <a:gd name="connsiteY9" fmla="*/ 707886 h 707886"/>
              <a:gd name="connsiteX10" fmla="*/ 2499019 w 3693131"/>
              <a:gd name="connsiteY10" fmla="*/ 707886 h 707886"/>
              <a:gd name="connsiteX11" fmla="*/ 1846566 w 3693131"/>
              <a:gd name="connsiteY11" fmla="*/ 707886 h 707886"/>
              <a:gd name="connsiteX12" fmla="*/ 1231044 w 3693131"/>
              <a:gd name="connsiteY12" fmla="*/ 707886 h 707886"/>
              <a:gd name="connsiteX13" fmla="*/ 652453 w 3693131"/>
              <a:gd name="connsiteY13" fmla="*/ 707886 h 707886"/>
              <a:gd name="connsiteX14" fmla="*/ 0 w 3693131"/>
              <a:gd name="connsiteY14" fmla="*/ 707886 h 707886"/>
              <a:gd name="connsiteX15" fmla="*/ 0 w 3693131"/>
              <a:gd name="connsiteY15" fmla="*/ 353943 h 707886"/>
              <a:gd name="connsiteX16" fmla="*/ 0 w 3693131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93131" h="707886" fill="none" extrusionOk="0">
                <a:moveTo>
                  <a:pt x="0" y="0"/>
                </a:moveTo>
                <a:cubicBezTo>
                  <a:pt x="160909" y="20869"/>
                  <a:pt x="405911" y="-26851"/>
                  <a:pt x="652453" y="0"/>
                </a:cubicBezTo>
                <a:cubicBezTo>
                  <a:pt x="898995" y="26851"/>
                  <a:pt x="963848" y="-2334"/>
                  <a:pt x="1231044" y="0"/>
                </a:cubicBezTo>
                <a:cubicBezTo>
                  <a:pt x="1498240" y="2334"/>
                  <a:pt x="1598870" y="4353"/>
                  <a:pt x="1809634" y="0"/>
                </a:cubicBezTo>
                <a:cubicBezTo>
                  <a:pt x="2020398" y="-4353"/>
                  <a:pt x="2146588" y="8273"/>
                  <a:pt x="2462087" y="0"/>
                </a:cubicBezTo>
                <a:cubicBezTo>
                  <a:pt x="2777586" y="-8273"/>
                  <a:pt x="2868614" y="26209"/>
                  <a:pt x="3151472" y="0"/>
                </a:cubicBezTo>
                <a:cubicBezTo>
                  <a:pt x="3434330" y="-26209"/>
                  <a:pt x="3537828" y="-15678"/>
                  <a:pt x="3693131" y="0"/>
                </a:cubicBezTo>
                <a:cubicBezTo>
                  <a:pt x="3675743" y="91006"/>
                  <a:pt x="3691972" y="290735"/>
                  <a:pt x="3693131" y="368101"/>
                </a:cubicBezTo>
                <a:cubicBezTo>
                  <a:pt x="3694290" y="445467"/>
                  <a:pt x="3705110" y="620478"/>
                  <a:pt x="3693131" y="707886"/>
                </a:cubicBezTo>
                <a:cubicBezTo>
                  <a:pt x="3531231" y="736120"/>
                  <a:pt x="3361762" y="675583"/>
                  <a:pt x="3040678" y="707886"/>
                </a:cubicBezTo>
                <a:cubicBezTo>
                  <a:pt x="2719594" y="740189"/>
                  <a:pt x="2663620" y="698645"/>
                  <a:pt x="2499019" y="707886"/>
                </a:cubicBezTo>
                <a:cubicBezTo>
                  <a:pt x="2334418" y="717127"/>
                  <a:pt x="1993498" y="737262"/>
                  <a:pt x="1846566" y="707886"/>
                </a:cubicBezTo>
                <a:cubicBezTo>
                  <a:pt x="1699634" y="678510"/>
                  <a:pt x="1383355" y="721388"/>
                  <a:pt x="1231044" y="707886"/>
                </a:cubicBezTo>
                <a:cubicBezTo>
                  <a:pt x="1078733" y="694384"/>
                  <a:pt x="929944" y="726214"/>
                  <a:pt x="652453" y="707886"/>
                </a:cubicBezTo>
                <a:cubicBezTo>
                  <a:pt x="374962" y="689558"/>
                  <a:pt x="299809" y="709019"/>
                  <a:pt x="0" y="707886"/>
                </a:cubicBezTo>
                <a:cubicBezTo>
                  <a:pt x="-15659" y="617915"/>
                  <a:pt x="-2452" y="493407"/>
                  <a:pt x="0" y="353943"/>
                </a:cubicBezTo>
                <a:cubicBezTo>
                  <a:pt x="2452" y="214479"/>
                  <a:pt x="12445" y="155025"/>
                  <a:pt x="0" y="0"/>
                </a:cubicBezTo>
                <a:close/>
              </a:path>
              <a:path w="3693131" h="707886" stroke="0" extrusionOk="0">
                <a:moveTo>
                  <a:pt x="0" y="0"/>
                </a:moveTo>
                <a:cubicBezTo>
                  <a:pt x="181295" y="-5302"/>
                  <a:pt x="454228" y="16621"/>
                  <a:pt x="689384" y="0"/>
                </a:cubicBezTo>
                <a:cubicBezTo>
                  <a:pt x="924540" y="-16621"/>
                  <a:pt x="1218441" y="7552"/>
                  <a:pt x="1378769" y="0"/>
                </a:cubicBezTo>
                <a:cubicBezTo>
                  <a:pt x="1539098" y="-7552"/>
                  <a:pt x="1647078" y="-10270"/>
                  <a:pt x="1883497" y="0"/>
                </a:cubicBezTo>
                <a:cubicBezTo>
                  <a:pt x="2119916" y="10270"/>
                  <a:pt x="2299749" y="-20078"/>
                  <a:pt x="2572881" y="0"/>
                </a:cubicBezTo>
                <a:cubicBezTo>
                  <a:pt x="2846013" y="20078"/>
                  <a:pt x="2957219" y="8806"/>
                  <a:pt x="3114540" y="0"/>
                </a:cubicBezTo>
                <a:cubicBezTo>
                  <a:pt x="3271861" y="-8806"/>
                  <a:pt x="3523850" y="15768"/>
                  <a:pt x="3693131" y="0"/>
                </a:cubicBezTo>
                <a:cubicBezTo>
                  <a:pt x="3684928" y="96680"/>
                  <a:pt x="3680413" y="253454"/>
                  <a:pt x="3693131" y="353943"/>
                </a:cubicBezTo>
                <a:cubicBezTo>
                  <a:pt x="3705849" y="454432"/>
                  <a:pt x="3701786" y="570564"/>
                  <a:pt x="3693131" y="707886"/>
                </a:cubicBezTo>
                <a:cubicBezTo>
                  <a:pt x="3530751" y="681460"/>
                  <a:pt x="3177510" y="700839"/>
                  <a:pt x="3040678" y="707886"/>
                </a:cubicBezTo>
                <a:cubicBezTo>
                  <a:pt x="2903846" y="714933"/>
                  <a:pt x="2551030" y="710772"/>
                  <a:pt x="2425156" y="707886"/>
                </a:cubicBezTo>
                <a:cubicBezTo>
                  <a:pt x="2299282" y="705000"/>
                  <a:pt x="2098027" y="686927"/>
                  <a:pt x="1920428" y="707886"/>
                </a:cubicBezTo>
                <a:cubicBezTo>
                  <a:pt x="1742829" y="728845"/>
                  <a:pt x="1492518" y="697178"/>
                  <a:pt x="1304906" y="707886"/>
                </a:cubicBezTo>
                <a:cubicBezTo>
                  <a:pt x="1117294" y="718594"/>
                  <a:pt x="843537" y="735734"/>
                  <a:pt x="652453" y="707886"/>
                </a:cubicBezTo>
                <a:cubicBezTo>
                  <a:pt x="461369" y="680038"/>
                  <a:pt x="222595" y="733687"/>
                  <a:pt x="0" y="707886"/>
                </a:cubicBezTo>
                <a:cubicBezTo>
                  <a:pt x="15085" y="567089"/>
                  <a:pt x="-1460" y="444249"/>
                  <a:pt x="0" y="353943"/>
                </a:cubicBezTo>
                <a:cubicBezTo>
                  <a:pt x="1460" y="263637"/>
                  <a:pt x="-17016" y="104758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254464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00" dirty="0"/>
              <a:t>Om vi ökar antalet kapillärer per muskelfiber så ökar vi tillgången till syre – om vi samtidigt ökar muskelns förmåga att ta upp syre kan vi förbättra muskelns funktion även om inte lungornas funktion förändras.  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06FC7D3-1155-6D07-C737-537D1ECCC2FA}"/>
              </a:ext>
            </a:extLst>
          </p:cNvPr>
          <p:cNvSpPr txBox="1"/>
          <p:nvPr/>
        </p:nvSpPr>
        <p:spPr>
          <a:xfrm>
            <a:off x="5989320" y="2273796"/>
            <a:ext cx="2858391" cy="707886"/>
          </a:xfrm>
          <a:custGeom>
            <a:avLst/>
            <a:gdLst>
              <a:gd name="connsiteX0" fmla="*/ 0 w 2858391"/>
              <a:gd name="connsiteY0" fmla="*/ 0 h 707886"/>
              <a:gd name="connsiteX1" fmla="*/ 514510 w 2858391"/>
              <a:gd name="connsiteY1" fmla="*/ 0 h 707886"/>
              <a:gd name="connsiteX2" fmla="*/ 1029021 w 2858391"/>
              <a:gd name="connsiteY2" fmla="*/ 0 h 707886"/>
              <a:gd name="connsiteX3" fmla="*/ 1629283 w 2858391"/>
              <a:gd name="connsiteY3" fmla="*/ 0 h 707886"/>
              <a:gd name="connsiteX4" fmla="*/ 2172377 w 2858391"/>
              <a:gd name="connsiteY4" fmla="*/ 0 h 707886"/>
              <a:gd name="connsiteX5" fmla="*/ 2858391 w 2858391"/>
              <a:gd name="connsiteY5" fmla="*/ 0 h 707886"/>
              <a:gd name="connsiteX6" fmla="*/ 2858391 w 2858391"/>
              <a:gd name="connsiteY6" fmla="*/ 361022 h 707886"/>
              <a:gd name="connsiteX7" fmla="*/ 2858391 w 2858391"/>
              <a:gd name="connsiteY7" fmla="*/ 707886 h 707886"/>
              <a:gd name="connsiteX8" fmla="*/ 2372465 w 2858391"/>
              <a:gd name="connsiteY8" fmla="*/ 707886 h 707886"/>
              <a:gd name="connsiteX9" fmla="*/ 1772202 w 2858391"/>
              <a:gd name="connsiteY9" fmla="*/ 707886 h 707886"/>
              <a:gd name="connsiteX10" fmla="*/ 1286276 w 2858391"/>
              <a:gd name="connsiteY10" fmla="*/ 707886 h 707886"/>
              <a:gd name="connsiteX11" fmla="*/ 714598 w 2858391"/>
              <a:gd name="connsiteY11" fmla="*/ 707886 h 707886"/>
              <a:gd name="connsiteX12" fmla="*/ 0 w 2858391"/>
              <a:gd name="connsiteY12" fmla="*/ 707886 h 707886"/>
              <a:gd name="connsiteX13" fmla="*/ 0 w 2858391"/>
              <a:gd name="connsiteY13" fmla="*/ 346864 h 707886"/>
              <a:gd name="connsiteX14" fmla="*/ 0 w 2858391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58391" h="707886" fill="none" extrusionOk="0">
                <a:moveTo>
                  <a:pt x="0" y="0"/>
                </a:moveTo>
                <a:cubicBezTo>
                  <a:pt x="190511" y="-23183"/>
                  <a:pt x="271273" y="24400"/>
                  <a:pt x="514510" y="0"/>
                </a:cubicBezTo>
                <a:cubicBezTo>
                  <a:pt x="757747" y="-24400"/>
                  <a:pt x="819442" y="-12018"/>
                  <a:pt x="1029021" y="0"/>
                </a:cubicBezTo>
                <a:cubicBezTo>
                  <a:pt x="1238600" y="12018"/>
                  <a:pt x="1462960" y="-752"/>
                  <a:pt x="1629283" y="0"/>
                </a:cubicBezTo>
                <a:cubicBezTo>
                  <a:pt x="1795606" y="752"/>
                  <a:pt x="1946476" y="-7317"/>
                  <a:pt x="2172377" y="0"/>
                </a:cubicBezTo>
                <a:cubicBezTo>
                  <a:pt x="2398278" y="7317"/>
                  <a:pt x="2614217" y="-25890"/>
                  <a:pt x="2858391" y="0"/>
                </a:cubicBezTo>
                <a:cubicBezTo>
                  <a:pt x="2844908" y="72228"/>
                  <a:pt x="2867599" y="262660"/>
                  <a:pt x="2858391" y="361022"/>
                </a:cubicBezTo>
                <a:cubicBezTo>
                  <a:pt x="2849183" y="459384"/>
                  <a:pt x="2841916" y="554366"/>
                  <a:pt x="2858391" y="707886"/>
                </a:cubicBezTo>
                <a:cubicBezTo>
                  <a:pt x="2751866" y="693582"/>
                  <a:pt x="2557556" y="704721"/>
                  <a:pt x="2372465" y="707886"/>
                </a:cubicBezTo>
                <a:cubicBezTo>
                  <a:pt x="2187374" y="711051"/>
                  <a:pt x="1908338" y="706352"/>
                  <a:pt x="1772202" y="707886"/>
                </a:cubicBezTo>
                <a:cubicBezTo>
                  <a:pt x="1636066" y="709420"/>
                  <a:pt x="1518537" y="702166"/>
                  <a:pt x="1286276" y="707886"/>
                </a:cubicBezTo>
                <a:cubicBezTo>
                  <a:pt x="1054015" y="713606"/>
                  <a:pt x="871155" y="726803"/>
                  <a:pt x="714598" y="707886"/>
                </a:cubicBezTo>
                <a:cubicBezTo>
                  <a:pt x="558041" y="688969"/>
                  <a:pt x="287379" y="699552"/>
                  <a:pt x="0" y="707886"/>
                </a:cubicBezTo>
                <a:cubicBezTo>
                  <a:pt x="-1429" y="590609"/>
                  <a:pt x="1386" y="505486"/>
                  <a:pt x="0" y="346864"/>
                </a:cubicBezTo>
                <a:cubicBezTo>
                  <a:pt x="-1386" y="188242"/>
                  <a:pt x="8879" y="86481"/>
                  <a:pt x="0" y="0"/>
                </a:cubicBezTo>
                <a:close/>
              </a:path>
              <a:path w="2858391" h="707886" stroke="0" extrusionOk="0">
                <a:moveTo>
                  <a:pt x="0" y="0"/>
                </a:moveTo>
                <a:cubicBezTo>
                  <a:pt x="194502" y="25954"/>
                  <a:pt x="356917" y="13745"/>
                  <a:pt x="628846" y="0"/>
                </a:cubicBezTo>
                <a:cubicBezTo>
                  <a:pt x="900775" y="-13745"/>
                  <a:pt x="1046216" y="5792"/>
                  <a:pt x="1257692" y="0"/>
                </a:cubicBezTo>
                <a:cubicBezTo>
                  <a:pt x="1469168" y="-5792"/>
                  <a:pt x="1577303" y="1225"/>
                  <a:pt x="1743619" y="0"/>
                </a:cubicBezTo>
                <a:cubicBezTo>
                  <a:pt x="1909935" y="-1225"/>
                  <a:pt x="2214330" y="-5140"/>
                  <a:pt x="2372465" y="0"/>
                </a:cubicBezTo>
                <a:cubicBezTo>
                  <a:pt x="2530600" y="5140"/>
                  <a:pt x="2688835" y="-10753"/>
                  <a:pt x="2858391" y="0"/>
                </a:cubicBezTo>
                <a:cubicBezTo>
                  <a:pt x="2866069" y="146477"/>
                  <a:pt x="2865128" y="211960"/>
                  <a:pt x="2858391" y="339785"/>
                </a:cubicBezTo>
                <a:cubicBezTo>
                  <a:pt x="2851654" y="467611"/>
                  <a:pt x="2875939" y="535214"/>
                  <a:pt x="2858391" y="707886"/>
                </a:cubicBezTo>
                <a:cubicBezTo>
                  <a:pt x="2725908" y="719604"/>
                  <a:pt x="2456717" y="729038"/>
                  <a:pt x="2258129" y="707886"/>
                </a:cubicBezTo>
                <a:cubicBezTo>
                  <a:pt x="2059541" y="686734"/>
                  <a:pt x="1905822" y="708064"/>
                  <a:pt x="1686451" y="707886"/>
                </a:cubicBezTo>
                <a:cubicBezTo>
                  <a:pt x="1467080" y="707708"/>
                  <a:pt x="1263254" y="691911"/>
                  <a:pt x="1114772" y="707886"/>
                </a:cubicBezTo>
                <a:cubicBezTo>
                  <a:pt x="966290" y="723861"/>
                  <a:pt x="762287" y="702626"/>
                  <a:pt x="628846" y="707886"/>
                </a:cubicBezTo>
                <a:cubicBezTo>
                  <a:pt x="495405" y="713146"/>
                  <a:pt x="186708" y="738922"/>
                  <a:pt x="0" y="707886"/>
                </a:cubicBezTo>
                <a:cubicBezTo>
                  <a:pt x="15943" y="538270"/>
                  <a:pt x="-5812" y="493213"/>
                  <a:pt x="0" y="346864"/>
                </a:cubicBezTo>
                <a:cubicBezTo>
                  <a:pt x="5812" y="200515"/>
                  <a:pt x="12898" y="7878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254464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00" dirty="0"/>
              <a:t>Personer med KOL har </a:t>
            </a:r>
            <a:r>
              <a:rPr lang="sv-SE" sz="1000" b="1" dirty="0"/>
              <a:t>förändringar i muskulaturens struktur och funktion </a:t>
            </a:r>
            <a:r>
              <a:rPr lang="sv-SE" sz="1000" dirty="0"/>
              <a:t>som gör att muskeln är sämre på att ta upp och använda det syre som finns tillgängligt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8D08209-C1AF-66C0-310B-72D6B8DE1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043" y="1051560"/>
            <a:ext cx="3034228" cy="405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8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derrubrik 7">
            <a:extLst>
              <a:ext uri="{FF2B5EF4-FFF2-40B4-BE49-F238E27FC236}">
                <a16:creationId xmlns:a16="http://schemas.microsoft.com/office/drawing/2014/main" id="{A443E1EF-9AE2-A56F-2F73-E4F303F71996}"/>
              </a:ext>
            </a:extLst>
          </p:cNvPr>
          <p:cNvSpPr txBox="1">
            <a:spLocks/>
          </p:cNvSpPr>
          <p:nvPr/>
        </p:nvSpPr>
        <p:spPr>
          <a:xfrm>
            <a:off x="801690" y="3199880"/>
            <a:ext cx="5858518" cy="1742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51435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59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92881" indent="0" algn="ctr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15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85763" indent="0" algn="ctr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78644" indent="0" algn="ctr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1525" indent="0" algn="ctr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64406" indent="0" algn="ctr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57288" indent="0" algn="ctr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350169" indent="0" algn="ctr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43050" indent="0" algn="ctr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altLang="sv-SE" sz="59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sv-SE" altLang="sv-SE" sz="59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latshållare för text 27">
            <a:extLst>
              <a:ext uri="{FF2B5EF4-FFF2-40B4-BE49-F238E27FC236}">
                <a16:creationId xmlns:a16="http://schemas.microsoft.com/office/drawing/2014/main" id="{E20ABDB5-A482-1A60-3B42-F7FEFA67586C}"/>
              </a:ext>
            </a:extLst>
          </p:cNvPr>
          <p:cNvSpPr txBox="1">
            <a:spLocks/>
          </p:cNvSpPr>
          <p:nvPr/>
        </p:nvSpPr>
        <p:spPr>
          <a:xfrm>
            <a:off x="801688" y="3356267"/>
            <a:ext cx="5858544" cy="541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435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59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20551" indent="0" algn="l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59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7708" indent="0" algn="l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59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5396" indent="0" algn="l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59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391121" indent="0" algn="l" defTabSz="514350" rtl="0" eaLnBrk="1" latinLnBrk="0" hangingPunct="1">
              <a:spcBef>
                <a:spcPct val="20000"/>
              </a:spcBef>
              <a:buFont typeface="Arial" pitchFamily="34" charset="0"/>
              <a:buNone/>
              <a:defRPr sz="59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59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sv-SE" sz="59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8C0EDF-04FB-579A-3A03-C38263728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4" y="1009390"/>
            <a:ext cx="2265739" cy="3297998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46D8573F-A2B8-63AA-22BA-6571B9718916}"/>
              </a:ext>
            </a:extLst>
          </p:cNvPr>
          <p:cNvSpPr txBox="1"/>
          <p:nvPr/>
        </p:nvSpPr>
        <p:spPr>
          <a:xfrm>
            <a:off x="2585154" y="1479561"/>
            <a:ext cx="6341482" cy="769441"/>
          </a:xfrm>
          <a:prstGeom prst="rect">
            <a:avLst/>
          </a:prstGeom>
          <a:solidFill>
            <a:srgbClr val="F5F4ED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“…Ytterligare studier som jämför lungrehabilitering inklusive </a:t>
            </a:r>
            <a:r>
              <a:rPr lang="sv-S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fysisk träning </a:t>
            </a:r>
            <a:r>
              <a:rPr lang="sv-S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med sedvanlig (farmakologisk) behandling </a:t>
            </a:r>
            <a:r>
              <a:rPr lang="sv-S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behöver </a:t>
            </a:r>
            <a:r>
              <a:rPr lang="sv-SE" sz="1600" b="1" u="sng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</a:t>
            </a:r>
            <a:r>
              <a:rPr lang="sv-S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göras</a:t>
            </a:r>
            <a:r>
              <a:rPr lang="sv-S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ctr"/>
            <a:r>
              <a:rPr lang="it-IT" sz="12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McCarthy et al. Cochrane Database Syst Rev. 2015 Feb 23;(2):CD003793.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3DFE0D-B621-BAAD-CA0F-54DE0BF15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472" y="2662251"/>
            <a:ext cx="3200437" cy="15614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AE36C28-DA4A-EB08-3067-39B55CA73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278" y="2658389"/>
            <a:ext cx="2963393" cy="15552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Rubrik 16">
            <a:extLst>
              <a:ext uri="{FF2B5EF4-FFF2-40B4-BE49-F238E27FC236}">
                <a16:creationId xmlns:a16="http://schemas.microsoft.com/office/drawing/2014/main" id="{A7039D8A-F18C-1497-95BB-6636FBB97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KOL </a:t>
            </a:r>
            <a:r>
              <a:rPr lang="sv-SE" b="0" dirty="0"/>
              <a:t>OCH TRÄNING</a:t>
            </a:r>
          </a:p>
        </p:txBody>
      </p:sp>
    </p:spTree>
    <p:extLst>
      <p:ext uri="{BB962C8B-B14F-4D97-AF65-F5344CB8AC3E}">
        <p14:creationId xmlns:p14="http://schemas.microsoft.com/office/powerpoint/2010/main" val="17726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3D694BC-AA48-3D88-372A-7FBB366B9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6" r="1" b="21629"/>
          <a:stretch/>
        </p:blipFill>
        <p:spPr>
          <a:xfrm>
            <a:off x="1245219" y="1350122"/>
            <a:ext cx="6653560" cy="2807734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1F95811-2C92-B4BE-C631-C3B1F584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21" y="383963"/>
            <a:ext cx="6647364" cy="810351"/>
          </a:xfrm>
        </p:spPr>
        <p:txBody>
          <a:bodyPr anchor="ctr">
            <a:normAutofit/>
          </a:bodyPr>
          <a:lstStyle/>
          <a:p>
            <a:r>
              <a:rPr lang="en-US"/>
              <a:t>Kol </a:t>
            </a:r>
            <a:r>
              <a:rPr lang="en-US" b="0" err="1"/>
              <a:t>och</a:t>
            </a:r>
            <a:r>
              <a:rPr lang="en-US" b="0"/>
              <a:t> </a:t>
            </a:r>
            <a:r>
              <a:rPr lang="en-US" b="0" err="1"/>
              <a:t>träning</a:t>
            </a:r>
            <a:endParaRPr lang="en-US" b="0" dirty="0" err="1"/>
          </a:p>
        </p:txBody>
      </p:sp>
      <p:sp>
        <p:nvSpPr>
          <p:cNvPr id="4" name="textruta 13">
            <a:extLst>
              <a:ext uri="{FF2B5EF4-FFF2-40B4-BE49-F238E27FC236}">
                <a16:creationId xmlns:a16="http://schemas.microsoft.com/office/drawing/2014/main" id="{EBC17BC5-B5CF-493C-4F62-7D87106E5F17}"/>
              </a:ext>
            </a:extLst>
          </p:cNvPr>
          <p:cNvSpPr txBox="1"/>
          <p:nvPr/>
        </p:nvSpPr>
        <p:spPr>
          <a:xfrm>
            <a:off x="3160493" y="4347900"/>
            <a:ext cx="321414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1200" dirty="0">
                <a:latin typeface="Lato Light"/>
                <a:ea typeface="Lato Light"/>
                <a:cs typeface="Lato Light"/>
              </a:rPr>
              <a:t>"leka med barnbarnen" "kratta" "dammsuga" "promenera lite grann" "gör vad du orkar"</a:t>
            </a:r>
            <a:endParaRPr lang="en-US" dirty="0"/>
          </a:p>
        </p:txBody>
      </p:sp>
      <p:pic>
        <p:nvPicPr>
          <p:cNvPr id="6" name="Bild 20" descr="Märke kors med hel fyllning">
            <a:extLst>
              <a:ext uri="{FF2B5EF4-FFF2-40B4-BE49-F238E27FC236}">
                <a16:creationId xmlns:a16="http://schemas.microsoft.com/office/drawing/2014/main" id="{898867E5-9619-FDC3-D0AC-E4C9F19EF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7547" y="4352707"/>
            <a:ext cx="385127" cy="385127"/>
          </a:xfrm>
          <a:prstGeom prst="rect">
            <a:avLst/>
          </a:prstGeom>
        </p:spPr>
      </p:pic>
      <p:sp>
        <p:nvSpPr>
          <p:cNvPr id="3" name="Rektangel: diagonala rundade hörn 2">
            <a:extLst>
              <a:ext uri="{FF2B5EF4-FFF2-40B4-BE49-F238E27FC236}">
                <a16:creationId xmlns:a16="http://schemas.microsoft.com/office/drawing/2014/main" id="{4C32382B-D792-A166-53C0-71214DC14DBF}"/>
              </a:ext>
            </a:extLst>
          </p:cNvPr>
          <p:cNvSpPr/>
          <p:nvPr/>
        </p:nvSpPr>
        <p:spPr>
          <a:xfrm rot="16200000">
            <a:off x="5773312" y="881863"/>
            <a:ext cx="1942188" cy="2857654"/>
          </a:xfrm>
          <a:custGeom>
            <a:avLst/>
            <a:gdLst>
              <a:gd name="connsiteX0" fmla="*/ 323704 w 1942188"/>
              <a:gd name="connsiteY0" fmla="*/ 0 h 2857654"/>
              <a:gd name="connsiteX1" fmla="*/ 830829 w 1942188"/>
              <a:gd name="connsiteY1" fmla="*/ 0 h 2857654"/>
              <a:gd name="connsiteX2" fmla="*/ 1321769 w 1942188"/>
              <a:gd name="connsiteY2" fmla="*/ 0 h 2857654"/>
              <a:gd name="connsiteX3" fmla="*/ 1942188 w 1942188"/>
              <a:gd name="connsiteY3" fmla="*/ 0 h 2857654"/>
              <a:gd name="connsiteX4" fmla="*/ 1942188 w 1942188"/>
              <a:gd name="connsiteY4" fmla="*/ 0 h 2857654"/>
              <a:gd name="connsiteX5" fmla="*/ 1942188 w 1942188"/>
              <a:gd name="connsiteY5" fmla="*/ 481451 h 2857654"/>
              <a:gd name="connsiteX6" fmla="*/ 1942188 w 1942188"/>
              <a:gd name="connsiteY6" fmla="*/ 962901 h 2857654"/>
              <a:gd name="connsiteX7" fmla="*/ 1942188 w 1942188"/>
              <a:gd name="connsiteY7" fmla="*/ 1520370 h 2857654"/>
              <a:gd name="connsiteX8" fmla="*/ 1942188 w 1942188"/>
              <a:gd name="connsiteY8" fmla="*/ 2052500 h 2857654"/>
              <a:gd name="connsiteX9" fmla="*/ 1942188 w 1942188"/>
              <a:gd name="connsiteY9" fmla="*/ 2533950 h 2857654"/>
              <a:gd name="connsiteX10" fmla="*/ 1618484 w 1942188"/>
              <a:gd name="connsiteY10" fmla="*/ 2857654 h 2857654"/>
              <a:gd name="connsiteX11" fmla="*/ 1127544 w 1942188"/>
              <a:gd name="connsiteY11" fmla="*/ 2857654 h 2857654"/>
              <a:gd name="connsiteX12" fmla="*/ 604234 w 1942188"/>
              <a:gd name="connsiteY12" fmla="*/ 2857654 h 2857654"/>
              <a:gd name="connsiteX13" fmla="*/ 0 w 1942188"/>
              <a:gd name="connsiteY13" fmla="*/ 2857654 h 2857654"/>
              <a:gd name="connsiteX14" fmla="*/ 0 w 1942188"/>
              <a:gd name="connsiteY14" fmla="*/ 2857654 h 2857654"/>
              <a:gd name="connsiteX15" fmla="*/ 0 w 1942188"/>
              <a:gd name="connsiteY15" fmla="*/ 2350864 h 2857654"/>
              <a:gd name="connsiteX16" fmla="*/ 0 w 1942188"/>
              <a:gd name="connsiteY16" fmla="*/ 1920093 h 2857654"/>
              <a:gd name="connsiteX17" fmla="*/ 0 w 1942188"/>
              <a:gd name="connsiteY17" fmla="*/ 1489321 h 2857654"/>
              <a:gd name="connsiteX18" fmla="*/ 0 w 1942188"/>
              <a:gd name="connsiteY18" fmla="*/ 982531 h 2857654"/>
              <a:gd name="connsiteX19" fmla="*/ 0 w 1942188"/>
              <a:gd name="connsiteY19" fmla="*/ 323704 h 2857654"/>
              <a:gd name="connsiteX20" fmla="*/ 323704 w 1942188"/>
              <a:gd name="connsiteY20" fmla="*/ 0 h 285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42188" h="2857654" fill="none" extrusionOk="0">
                <a:moveTo>
                  <a:pt x="323704" y="0"/>
                </a:moveTo>
                <a:cubicBezTo>
                  <a:pt x="444856" y="-35155"/>
                  <a:pt x="685373" y="3363"/>
                  <a:pt x="830829" y="0"/>
                </a:cubicBezTo>
                <a:cubicBezTo>
                  <a:pt x="976286" y="-3363"/>
                  <a:pt x="1096472" y="16820"/>
                  <a:pt x="1321769" y="0"/>
                </a:cubicBezTo>
                <a:cubicBezTo>
                  <a:pt x="1547066" y="-16820"/>
                  <a:pt x="1646923" y="58961"/>
                  <a:pt x="1942188" y="0"/>
                </a:cubicBezTo>
                <a:lnTo>
                  <a:pt x="1942188" y="0"/>
                </a:lnTo>
                <a:cubicBezTo>
                  <a:pt x="1980784" y="173917"/>
                  <a:pt x="1930407" y="293391"/>
                  <a:pt x="1942188" y="481451"/>
                </a:cubicBezTo>
                <a:cubicBezTo>
                  <a:pt x="1953969" y="669511"/>
                  <a:pt x="1939856" y="779151"/>
                  <a:pt x="1942188" y="962901"/>
                </a:cubicBezTo>
                <a:cubicBezTo>
                  <a:pt x="1944520" y="1146651"/>
                  <a:pt x="1940170" y="1366744"/>
                  <a:pt x="1942188" y="1520370"/>
                </a:cubicBezTo>
                <a:cubicBezTo>
                  <a:pt x="1944206" y="1673996"/>
                  <a:pt x="1939808" y="1881108"/>
                  <a:pt x="1942188" y="2052500"/>
                </a:cubicBezTo>
                <a:cubicBezTo>
                  <a:pt x="1944568" y="2223892"/>
                  <a:pt x="1904103" y="2434237"/>
                  <a:pt x="1942188" y="2533950"/>
                </a:cubicBezTo>
                <a:cubicBezTo>
                  <a:pt x="1967990" y="2673242"/>
                  <a:pt x="1776039" y="2812163"/>
                  <a:pt x="1618484" y="2857654"/>
                </a:cubicBezTo>
                <a:cubicBezTo>
                  <a:pt x="1500507" y="2864524"/>
                  <a:pt x="1310791" y="2813410"/>
                  <a:pt x="1127544" y="2857654"/>
                </a:cubicBezTo>
                <a:cubicBezTo>
                  <a:pt x="944297" y="2901898"/>
                  <a:pt x="730395" y="2796738"/>
                  <a:pt x="604234" y="2857654"/>
                </a:cubicBezTo>
                <a:cubicBezTo>
                  <a:pt x="478073" y="2918570"/>
                  <a:pt x="258787" y="2845605"/>
                  <a:pt x="0" y="2857654"/>
                </a:cubicBezTo>
                <a:lnTo>
                  <a:pt x="0" y="2857654"/>
                </a:lnTo>
                <a:cubicBezTo>
                  <a:pt x="-4901" y="2730022"/>
                  <a:pt x="33780" y="2474385"/>
                  <a:pt x="0" y="2350864"/>
                </a:cubicBezTo>
                <a:cubicBezTo>
                  <a:pt x="-33780" y="2227343"/>
                  <a:pt x="2035" y="2020824"/>
                  <a:pt x="0" y="1920093"/>
                </a:cubicBezTo>
                <a:cubicBezTo>
                  <a:pt x="-2035" y="1819362"/>
                  <a:pt x="42339" y="1630252"/>
                  <a:pt x="0" y="1489321"/>
                </a:cubicBezTo>
                <a:cubicBezTo>
                  <a:pt x="-42339" y="1348390"/>
                  <a:pt x="7112" y="1126004"/>
                  <a:pt x="0" y="982531"/>
                </a:cubicBezTo>
                <a:cubicBezTo>
                  <a:pt x="-7112" y="839058"/>
                  <a:pt x="59058" y="563027"/>
                  <a:pt x="0" y="323704"/>
                </a:cubicBezTo>
                <a:cubicBezTo>
                  <a:pt x="46916" y="160268"/>
                  <a:pt x="127602" y="-29190"/>
                  <a:pt x="323704" y="0"/>
                </a:cubicBezTo>
                <a:close/>
              </a:path>
              <a:path w="1942188" h="2857654" stroke="0" extrusionOk="0">
                <a:moveTo>
                  <a:pt x="323704" y="0"/>
                </a:moveTo>
                <a:cubicBezTo>
                  <a:pt x="455381" y="-6021"/>
                  <a:pt x="703794" y="60622"/>
                  <a:pt x="863199" y="0"/>
                </a:cubicBezTo>
                <a:cubicBezTo>
                  <a:pt x="1022604" y="-60622"/>
                  <a:pt x="1249869" y="27603"/>
                  <a:pt x="1402693" y="0"/>
                </a:cubicBezTo>
                <a:cubicBezTo>
                  <a:pt x="1555517" y="-27603"/>
                  <a:pt x="1733119" y="32252"/>
                  <a:pt x="1942188" y="0"/>
                </a:cubicBezTo>
                <a:lnTo>
                  <a:pt x="1942188" y="0"/>
                </a:lnTo>
                <a:cubicBezTo>
                  <a:pt x="1950463" y="93908"/>
                  <a:pt x="1896056" y="259312"/>
                  <a:pt x="1942188" y="430772"/>
                </a:cubicBezTo>
                <a:cubicBezTo>
                  <a:pt x="1988320" y="602232"/>
                  <a:pt x="1922471" y="720226"/>
                  <a:pt x="1942188" y="937562"/>
                </a:cubicBezTo>
                <a:cubicBezTo>
                  <a:pt x="1961905" y="1154898"/>
                  <a:pt x="1903889" y="1170633"/>
                  <a:pt x="1942188" y="1393673"/>
                </a:cubicBezTo>
                <a:cubicBezTo>
                  <a:pt x="1980487" y="1616713"/>
                  <a:pt x="1906548" y="1656429"/>
                  <a:pt x="1942188" y="1900463"/>
                </a:cubicBezTo>
                <a:cubicBezTo>
                  <a:pt x="1977828" y="2144497"/>
                  <a:pt x="1875749" y="2217269"/>
                  <a:pt x="1942188" y="2533950"/>
                </a:cubicBezTo>
                <a:cubicBezTo>
                  <a:pt x="1938585" y="2708065"/>
                  <a:pt x="1837588" y="2835036"/>
                  <a:pt x="1618484" y="2857654"/>
                </a:cubicBezTo>
                <a:cubicBezTo>
                  <a:pt x="1373776" y="2886992"/>
                  <a:pt x="1253327" y="2820898"/>
                  <a:pt x="1095174" y="2857654"/>
                </a:cubicBezTo>
                <a:cubicBezTo>
                  <a:pt x="937021" y="2894410"/>
                  <a:pt x="760799" y="2817751"/>
                  <a:pt x="555680" y="2857654"/>
                </a:cubicBezTo>
                <a:cubicBezTo>
                  <a:pt x="350561" y="2897557"/>
                  <a:pt x="179002" y="2816855"/>
                  <a:pt x="0" y="2857654"/>
                </a:cubicBezTo>
                <a:lnTo>
                  <a:pt x="0" y="2857654"/>
                </a:lnTo>
                <a:cubicBezTo>
                  <a:pt x="-14397" y="2757138"/>
                  <a:pt x="27954" y="2569868"/>
                  <a:pt x="0" y="2376204"/>
                </a:cubicBezTo>
                <a:cubicBezTo>
                  <a:pt x="-27954" y="2182540"/>
                  <a:pt x="6938" y="2084075"/>
                  <a:pt x="0" y="1869414"/>
                </a:cubicBezTo>
                <a:cubicBezTo>
                  <a:pt x="-6938" y="1654753"/>
                  <a:pt x="56712" y="1435528"/>
                  <a:pt x="0" y="1311945"/>
                </a:cubicBezTo>
                <a:cubicBezTo>
                  <a:pt x="-56712" y="1188362"/>
                  <a:pt x="28993" y="1007603"/>
                  <a:pt x="0" y="881173"/>
                </a:cubicBezTo>
                <a:cubicBezTo>
                  <a:pt x="-28993" y="754743"/>
                  <a:pt x="11269" y="511733"/>
                  <a:pt x="0" y="323704"/>
                </a:cubicBezTo>
                <a:cubicBezTo>
                  <a:pt x="19257" y="125890"/>
                  <a:pt x="179659" y="1506"/>
                  <a:pt x="323704" y="0"/>
                </a:cubicBezTo>
                <a:close/>
              </a:path>
            </a:pathLst>
          </a:custGeom>
          <a:solidFill>
            <a:schemeClr val="accent2">
              <a:lumMod val="90000"/>
              <a:alpha val="42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60">
            <a:extLst>
              <a:ext uri="{FF2B5EF4-FFF2-40B4-BE49-F238E27FC236}">
                <a16:creationId xmlns:a16="http://schemas.microsoft.com/office/drawing/2014/main" id="{AA6432EE-035C-28A3-7A95-68E882005272}"/>
              </a:ext>
            </a:extLst>
          </p:cNvPr>
          <p:cNvSpPr txBox="1"/>
          <p:nvPr/>
        </p:nvSpPr>
        <p:spPr>
          <a:xfrm>
            <a:off x="6482295" y="735338"/>
            <a:ext cx="2408239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KONDITION OCH STYRKETRÄNING</a:t>
            </a:r>
          </a:p>
        </p:txBody>
      </p:sp>
    </p:spTree>
    <p:extLst>
      <p:ext uri="{BB962C8B-B14F-4D97-AF65-F5344CB8AC3E}">
        <p14:creationId xmlns:p14="http://schemas.microsoft.com/office/powerpoint/2010/main" val="16977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2057400" y="1695696"/>
            <a:ext cx="5029199" cy="1171459"/>
          </a:xfrm>
        </p:spPr>
        <p:txBody>
          <a:bodyPr/>
          <a:lstStyle/>
          <a:p>
            <a:r>
              <a:rPr lang="sv-SE" sz="2400" dirty="0"/>
              <a:t>Vad kan jag göra själv </a:t>
            </a:r>
            <a:r>
              <a:rPr lang="sv-SE" sz="2400" b="0" dirty="0"/>
              <a:t>i vardagen om jag har kol?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2598618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2" y="750325"/>
            <a:ext cx="5896021" cy="3409408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5420766" y="3164276"/>
            <a:ext cx="2063418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13" dirty="0">
                <a:solidFill>
                  <a:srgbClr val="FF0000"/>
                </a:solidFill>
              </a:rPr>
              <a:t>Framtagen tillsammans med hälso-och sjukvårdspersonal i primärvården för primärvården</a:t>
            </a:r>
          </a:p>
        </p:txBody>
      </p:sp>
      <p:sp>
        <p:nvSpPr>
          <p:cNvPr id="6" name="Rubrik 2"/>
          <p:cNvSpPr>
            <a:spLocks noGrp="1"/>
          </p:cNvSpPr>
          <p:nvPr>
            <p:ph type="title"/>
          </p:nvPr>
        </p:nvSpPr>
        <p:spPr>
          <a:xfrm>
            <a:off x="1907911" y="103420"/>
            <a:ext cx="5000625" cy="607763"/>
          </a:xfrm>
        </p:spPr>
        <p:txBody>
          <a:bodyPr>
            <a:normAutofit/>
          </a:bodyPr>
          <a:lstStyle/>
          <a:p>
            <a:r>
              <a:rPr lang="sv-SE" dirty="0"/>
              <a:t>www.kolwebben.se</a:t>
            </a:r>
          </a:p>
        </p:txBody>
      </p:sp>
    </p:spTree>
    <p:extLst>
      <p:ext uri="{BB962C8B-B14F-4D97-AF65-F5344CB8AC3E}">
        <p14:creationId xmlns:p14="http://schemas.microsoft.com/office/powerpoint/2010/main" val="3901755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2170114" y="796530"/>
            <a:ext cx="5150530" cy="48975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KONDITIONSTRÄNING (</a:t>
            </a:r>
            <a:r>
              <a:rPr lang="sv-SE" b="1" dirty="0"/>
              <a:t>LÅG intensitet)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57331" y="111859"/>
            <a:ext cx="6647364" cy="810351"/>
          </a:xfrm>
        </p:spPr>
        <p:txBody>
          <a:bodyPr/>
          <a:lstStyle/>
          <a:p>
            <a:r>
              <a:rPr lang="sv-SE" dirty="0"/>
              <a:t>Fysisk träning hemma</a:t>
            </a: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56" y="1306814"/>
            <a:ext cx="5110491" cy="2930367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7" y="1306814"/>
            <a:ext cx="5206806" cy="1886298"/>
          </a:xfrm>
          <a:prstGeom prst="rect">
            <a:avLst/>
          </a:prstGeom>
        </p:spPr>
      </p:pic>
      <p:pic>
        <p:nvPicPr>
          <p:cNvPr id="14" name="Picture 2" descr="Bildresultat fÃ¶r borg cr 10 svens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12" y="1233966"/>
            <a:ext cx="2187260" cy="30931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/>
          <p:cNvSpPr/>
          <p:nvPr/>
        </p:nvSpPr>
        <p:spPr>
          <a:xfrm>
            <a:off x="5573141" y="2259190"/>
            <a:ext cx="1747503" cy="2051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</p:spTree>
    <p:extLst>
      <p:ext uri="{BB962C8B-B14F-4D97-AF65-F5344CB8AC3E}">
        <p14:creationId xmlns:p14="http://schemas.microsoft.com/office/powerpoint/2010/main" val="3657552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85" y="1588215"/>
            <a:ext cx="5900283" cy="309310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467358" y="1755177"/>
            <a:ext cx="1605642" cy="144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/>
          <p:cNvSpPr/>
          <p:nvPr/>
        </p:nvSpPr>
        <p:spPr>
          <a:xfrm>
            <a:off x="216469" y="3121127"/>
            <a:ext cx="6353431" cy="1727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Picture 2" descr="Bildresultat fÃ¶r borg cr 10 svens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25" y="1194316"/>
            <a:ext cx="2187260" cy="30931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ktangel 17"/>
          <p:cNvSpPr/>
          <p:nvPr/>
        </p:nvSpPr>
        <p:spPr>
          <a:xfrm>
            <a:off x="5873626" y="2420579"/>
            <a:ext cx="1747503" cy="491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20" name="textruta 19"/>
          <p:cNvSpPr txBox="1"/>
          <p:nvPr/>
        </p:nvSpPr>
        <p:spPr>
          <a:xfrm>
            <a:off x="1282015" y="3161232"/>
            <a:ext cx="3657599" cy="830997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sv-SE" sz="1600" b="1" kern="0" dirty="0">
                <a:solidFill>
                  <a:prstClr val="black"/>
                </a:solidFill>
              </a:rPr>
              <a:t>VARIERA HASTIGHETEN</a:t>
            </a:r>
          </a:p>
          <a:p>
            <a:pPr marL="285750" indent="-285750" algn="ctr" defTabSz="514350">
              <a:buFont typeface="Arial" panose="020B0604020202020204" pitchFamily="34" charset="0"/>
              <a:buChar char="•"/>
              <a:defRPr/>
            </a:pPr>
            <a:r>
              <a:rPr lang="sv-SE" sz="1600" b="1" kern="0" dirty="0">
                <a:solidFill>
                  <a:prstClr val="black"/>
                </a:solidFill>
              </a:rPr>
              <a:t>2-4 minuter lite snabbare, </a:t>
            </a:r>
          </a:p>
          <a:p>
            <a:pPr marL="285750" indent="-285750" algn="ctr" defTabSz="514350">
              <a:buFont typeface="Arial" panose="020B0604020202020204" pitchFamily="34" charset="0"/>
              <a:buChar char="•"/>
              <a:defRPr/>
            </a:pPr>
            <a:r>
              <a:rPr lang="sv-SE" sz="1600" b="1" kern="0" dirty="0">
                <a:solidFill>
                  <a:prstClr val="black"/>
                </a:solidFill>
              </a:rPr>
              <a:t>2-3 minuter långsammare. </a:t>
            </a:r>
            <a:endParaRPr lang="sv-SE" sz="1600" kern="0" dirty="0">
              <a:solidFill>
                <a:prstClr val="black"/>
              </a:solidFill>
            </a:endParaRPr>
          </a:p>
        </p:txBody>
      </p:sp>
      <p:sp>
        <p:nvSpPr>
          <p:cNvPr id="8" name="Platshållare för innehåll 4">
            <a:extLst>
              <a:ext uri="{FF2B5EF4-FFF2-40B4-BE49-F238E27FC236}">
                <a16:creationId xmlns:a16="http://schemas.microsoft.com/office/drawing/2014/main" id="{E8D1C673-25E2-1FBE-5C81-C0576E09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0114" y="796530"/>
            <a:ext cx="5150530" cy="48975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KONDITIONSTRÄNING (</a:t>
            </a:r>
            <a:r>
              <a:rPr lang="sv-SE" b="1" dirty="0"/>
              <a:t>HÖG intensitet)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18F27D46-F841-9AD9-8E0E-92ABEB57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31" y="111859"/>
            <a:ext cx="6647364" cy="810351"/>
          </a:xfrm>
        </p:spPr>
        <p:txBody>
          <a:bodyPr/>
          <a:lstStyle/>
          <a:p>
            <a:r>
              <a:rPr lang="sv-SE" dirty="0"/>
              <a:t>Fysisk träning hemma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DB051CC-4FD8-F2D2-B8EE-DB5CBB94EC24}"/>
              </a:ext>
            </a:extLst>
          </p:cNvPr>
          <p:cNvSpPr/>
          <p:nvPr/>
        </p:nvSpPr>
        <p:spPr>
          <a:xfrm flipV="1">
            <a:off x="368285" y="1363720"/>
            <a:ext cx="3476621" cy="411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2573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16" y="2114095"/>
            <a:ext cx="935800" cy="124886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ruta 13"/>
          <p:cNvSpPr txBox="1"/>
          <p:nvPr/>
        </p:nvSpPr>
        <p:spPr>
          <a:xfrm>
            <a:off x="1404258" y="1827416"/>
            <a:ext cx="9323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solidFill>
                  <a:srgbClr val="FF0000"/>
                </a:solidFill>
              </a:rPr>
              <a:t>Gummiband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2555445" y="1480868"/>
            <a:ext cx="1446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solidFill>
                  <a:srgbClr val="FF0000"/>
                </a:solidFill>
              </a:rPr>
              <a:t>Kroppen som belastning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3031494" y="3694514"/>
            <a:ext cx="715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solidFill>
                  <a:srgbClr val="FF0000"/>
                </a:solidFill>
              </a:rPr>
              <a:t>Maskiner</a:t>
            </a:r>
          </a:p>
        </p:txBody>
      </p:sp>
      <p:pic>
        <p:nvPicPr>
          <p:cNvPr id="23" name="Bildobjekt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650" y="1720526"/>
            <a:ext cx="1518205" cy="8216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361" y="2690147"/>
            <a:ext cx="1258271" cy="9673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Platshållare för innehåll 2"/>
          <p:cNvSpPr>
            <a:spLocks noGrp="1"/>
          </p:cNvSpPr>
          <p:nvPr>
            <p:ph idx="4294967295"/>
          </p:nvPr>
        </p:nvSpPr>
        <p:spPr>
          <a:xfrm>
            <a:off x="4455497" y="1495565"/>
            <a:ext cx="2988348" cy="12893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r>
              <a:rPr lang="sv-SE" sz="1050" b="1" dirty="0"/>
              <a:t>Hur ofta? </a:t>
            </a:r>
            <a:r>
              <a:rPr lang="sv-SE" sz="1050" dirty="0"/>
              <a:t>Minst 2 gånger i veckan</a:t>
            </a:r>
          </a:p>
          <a:p>
            <a:r>
              <a:rPr lang="sv-SE" sz="1050" b="1" dirty="0"/>
              <a:t>Hur länge? </a:t>
            </a:r>
            <a:r>
              <a:rPr lang="sv-SE" sz="1050" dirty="0"/>
              <a:t>8-12, 2-3 set</a:t>
            </a:r>
          </a:p>
          <a:p>
            <a:r>
              <a:rPr lang="sv-SE" sz="1050" b="1" dirty="0"/>
              <a:t>Vad? </a:t>
            </a:r>
            <a:r>
              <a:rPr lang="sv-SE" sz="1050" dirty="0"/>
              <a:t>Muskelstyrka</a:t>
            </a:r>
          </a:p>
        </p:txBody>
      </p:sp>
      <p:sp>
        <p:nvSpPr>
          <p:cNvPr id="7" name="Platshållare för innehåll 4">
            <a:extLst>
              <a:ext uri="{FF2B5EF4-FFF2-40B4-BE49-F238E27FC236}">
                <a16:creationId xmlns:a16="http://schemas.microsoft.com/office/drawing/2014/main" id="{7CE34549-A7C9-201A-C546-4A0D4AE28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39" y="783524"/>
            <a:ext cx="5150530" cy="48975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STYRKETRÄNING – </a:t>
            </a:r>
            <a:r>
              <a:rPr lang="sv-SE" b="1" dirty="0"/>
              <a:t>ÖKA MUSKELSTYRKA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0AE6952-7E89-36F4-BBB3-A64A9F4D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31" y="111859"/>
            <a:ext cx="6647364" cy="810351"/>
          </a:xfrm>
        </p:spPr>
        <p:txBody>
          <a:bodyPr/>
          <a:lstStyle/>
          <a:p>
            <a:r>
              <a:rPr lang="sv-SE" dirty="0"/>
              <a:t>Fysisk träning hemma</a:t>
            </a:r>
          </a:p>
        </p:txBody>
      </p:sp>
    </p:spTree>
    <p:extLst>
      <p:ext uri="{BB962C8B-B14F-4D97-AF65-F5344CB8AC3E}">
        <p14:creationId xmlns:p14="http://schemas.microsoft.com/office/powerpoint/2010/main" val="1837631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2076916" y="763445"/>
            <a:ext cx="4985523" cy="607763"/>
          </a:xfrm>
        </p:spPr>
        <p:txBody>
          <a:bodyPr>
            <a:normAutofit/>
          </a:bodyPr>
          <a:lstStyle/>
          <a:p>
            <a:r>
              <a:rPr lang="sv-SE" dirty="0"/>
              <a:t>styrketräning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2987584" y="1335830"/>
            <a:ext cx="3164189" cy="2308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900" i="1" dirty="0"/>
              <a:t>Fokusera på </a:t>
            </a:r>
            <a:r>
              <a:rPr lang="sv-SE" sz="900" b="1" i="1" dirty="0"/>
              <a:t>hur många gånger du orkar</a:t>
            </a:r>
            <a:endParaRPr lang="sv-SE" sz="900" i="1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580" y="2139048"/>
            <a:ext cx="2017329" cy="1091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ruta 1"/>
          <p:cNvSpPr txBox="1"/>
          <p:nvPr/>
        </p:nvSpPr>
        <p:spPr>
          <a:xfrm>
            <a:off x="1422019" y="3302924"/>
            <a:ext cx="243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Uppresning från stol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3724646" y="2139049"/>
            <a:ext cx="350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rgbClr val="00B050"/>
                </a:solidFill>
              </a:rPr>
              <a:t>Klarar fler än 12 – res dig upp från en lägre höjd – t.ex., soffan/lägre pall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3724646" y="2732964"/>
            <a:ext cx="4173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rgbClr val="FF0000"/>
                </a:solidFill>
              </a:rPr>
              <a:t>Klarar färre än 8 – res dig upp från en högre höjd – t.ex., lägg en tjock bok på stolen, börja lutad mot köksbordet.</a:t>
            </a:r>
          </a:p>
        </p:txBody>
      </p:sp>
    </p:spTree>
    <p:extLst>
      <p:ext uri="{BB962C8B-B14F-4D97-AF65-F5344CB8AC3E}">
        <p14:creationId xmlns:p14="http://schemas.microsoft.com/office/powerpoint/2010/main" val="198070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16" y="2114095"/>
            <a:ext cx="935800" cy="124886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ruta 13"/>
          <p:cNvSpPr txBox="1"/>
          <p:nvPr/>
        </p:nvSpPr>
        <p:spPr>
          <a:xfrm>
            <a:off x="1404258" y="1827416"/>
            <a:ext cx="9323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solidFill>
                  <a:srgbClr val="FF0000"/>
                </a:solidFill>
              </a:rPr>
              <a:t>Gummiband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2555445" y="1480868"/>
            <a:ext cx="1446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solidFill>
                  <a:srgbClr val="FF0000"/>
                </a:solidFill>
              </a:rPr>
              <a:t>Kroppen som belastning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3031494" y="3694514"/>
            <a:ext cx="715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solidFill>
                  <a:srgbClr val="FF0000"/>
                </a:solidFill>
              </a:rPr>
              <a:t>Maskiner</a:t>
            </a:r>
          </a:p>
        </p:txBody>
      </p:sp>
      <p:pic>
        <p:nvPicPr>
          <p:cNvPr id="23" name="Bildobjekt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650" y="1720526"/>
            <a:ext cx="1518205" cy="8216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361" y="2690147"/>
            <a:ext cx="1258271" cy="9673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Platshållare för innehåll 2"/>
          <p:cNvSpPr>
            <a:spLocks noGrp="1"/>
          </p:cNvSpPr>
          <p:nvPr>
            <p:ph idx="4294967295"/>
          </p:nvPr>
        </p:nvSpPr>
        <p:spPr>
          <a:xfrm>
            <a:off x="4455497" y="1495565"/>
            <a:ext cx="2988348" cy="12893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r>
              <a:rPr lang="sv-SE" sz="1050" b="1" dirty="0"/>
              <a:t>Hur ofta? </a:t>
            </a:r>
            <a:r>
              <a:rPr lang="sv-SE" sz="1050" dirty="0"/>
              <a:t>Minst 2 gånger i veckan</a:t>
            </a:r>
          </a:p>
          <a:p>
            <a:r>
              <a:rPr lang="sv-SE" sz="1050" b="1" dirty="0"/>
              <a:t>Hur länge? </a:t>
            </a:r>
            <a:r>
              <a:rPr lang="sv-SE" sz="1050" dirty="0"/>
              <a:t>15-25 gånger, 2-3 set</a:t>
            </a:r>
          </a:p>
          <a:p>
            <a:r>
              <a:rPr lang="sv-SE" sz="1050" b="1" dirty="0"/>
              <a:t>Vad? </a:t>
            </a:r>
            <a:r>
              <a:rPr lang="sv-SE" sz="1050" dirty="0"/>
              <a:t>Muskeluthållighet</a:t>
            </a:r>
          </a:p>
          <a:p>
            <a:endParaRPr lang="sv-SE" sz="1050" dirty="0"/>
          </a:p>
        </p:txBody>
      </p:sp>
      <p:sp>
        <p:nvSpPr>
          <p:cNvPr id="7" name="Platshållare för innehåll 4">
            <a:extLst>
              <a:ext uri="{FF2B5EF4-FFF2-40B4-BE49-F238E27FC236}">
                <a16:creationId xmlns:a16="http://schemas.microsoft.com/office/drawing/2014/main" id="{7CE34549-A7C9-201A-C546-4A0D4AE28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39" y="783524"/>
            <a:ext cx="5150530" cy="48975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STYRKETRÄNING – </a:t>
            </a:r>
            <a:r>
              <a:rPr lang="sv-SE" b="1" dirty="0"/>
              <a:t>ÖKA UTHÅLLIGHET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0AE6952-7E89-36F4-BBB3-A64A9F4D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31" y="111859"/>
            <a:ext cx="6647364" cy="810351"/>
          </a:xfrm>
        </p:spPr>
        <p:txBody>
          <a:bodyPr/>
          <a:lstStyle/>
          <a:p>
            <a:r>
              <a:rPr lang="sv-SE" dirty="0"/>
              <a:t>Fysisk träning hemma</a:t>
            </a:r>
          </a:p>
        </p:txBody>
      </p:sp>
    </p:spTree>
    <p:extLst>
      <p:ext uri="{BB962C8B-B14F-4D97-AF65-F5344CB8AC3E}">
        <p14:creationId xmlns:p14="http://schemas.microsoft.com/office/powerpoint/2010/main" val="62462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objekt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441" y="1282459"/>
            <a:ext cx="3582927" cy="2761743"/>
          </a:xfrm>
          <a:prstGeom prst="rect">
            <a:avLst/>
          </a:prstGeom>
        </p:spPr>
      </p:pic>
      <p:sp>
        <p:nvSpPr>
          <p:cNvPr id="33" name="textruta 32"/>
          <p:cNvSpPr txBox="1"/>
          <p:nvPr/>
        </p:nvSpPr>
        <p:spPr>
          <a:xfrm>
            <a:off x="5941086" y="2524830"/>
            <a:ext cx="1808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Trängre luftvägar</a:t>
            </a:r>
          </a:p>
        </p:txBody>
      </p:sp>
      <p:sp>
        <p:nvSpPr>
          <p:cNvPr id="34" name="textruta 33"/>
          <p:cNvSpPr txBox="1"/>
          <p:nvPr/>
        </p:nvSpPr>
        <p:spPr>
          <a:xfrm>
            <a:off x="5364610" y="3824713"/>
            <a:ext cx="341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Väggarna i lungblåsorna går sönder och större emfysemblåsor bildas</a:t>
            </a:r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894DA632-B891-461C-CB46-0598DC544F0A}"/>
              </a:ext>
            </a:extLst>
          </p:cNvPr>
          <p:cNvSpPr txBox="1">
            <a:spLocks/>
          </p:cNvSpPr>
          <p:nvPr/>
        </p:nvSpPr>
        <p:spPr>
          <a:xfrm>
            <a:off x="553244" y="324316"/>
            <a:ext cx="8229600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>
                <a:latin typeface="Poppins"/>
              </a:rPr>
              <a:t>VAD ÄR </a:t>
            </a:r>
            <a:r>
              <a:rPr lang="sv-SE" sz="2200" dirty="0"/>
              <a:t>kol</a:t>
            </a:r>
            <a:r>
              <a:rPr lang="sv-SE" sz="2200" dirty="0">
                <a:latin typeface="Poppi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3132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E6263-484F-7051-B919-002744809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7BE44B4-EC00-E102-7A74-D1C9F8FE4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840" y="1473019"/>
            <a:ext cx="5773141" cy="878594"/>
          </a:xfrm>
        </p:spPr>
        <p:txBody>
          <a:bodyPr>
            <a:noAutofit/>
          </a:bodyPr>
          <a:lstStyle/>
          <a:p>
            <a:r>
              <a:rPr lang="sv-SE" sz="2700" dirty="0">
                <a:solidFill>
                  <a:schemeClr val="bg1"/>
                </a:solidFill>
              </a:rPr>
              <a:t>fysisk aktivitet och träning vid </a:t>
            </a:r>
            <a:r>
              <a:rPr lang="sv-SE" sz="2700" strike="sngStrike" dirty="0">
                <a:solidFill>
                  <a:schemeClr val="bg1"/>
                </a:solidFill>
              </a:rPr>
              <a:t>kol?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087473C-55DD-A8F7-2E1D-059FAB54D47E}"/>
              </a:ext>
            </a:extLst>
          </p:cNvPr>
          <p:cNvSpPr txBox="1"/>
          <p:nvPr/>
        </p:nvSpPr>
        <p:spPr>
          <a:xfrm>
            <a:off x="2250156" y="2737027"/>
            <a:ext cx="4855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Andre Nyberg, Docent. Fysioterapeut, lektor/forskare. 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Enheten för fysioterapi, Umeå universitet</a:t>
            </a:r>
          </a:p>
          <a:p>
            <a:pPr algn="ctr"/>
            <a:endParaRPr lang="sv-SE" sz="1200" dirty="0">
              <a:solidFill>
                <a:schemeClr val="bg1"/>
              </a:solidFill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31DEF05F-09B0-4A40-8B8A-9023B814589E}"/>
              </a:ext>
            </a:extLst>
          </p:cNvPr>
          <p:cNvSpPr txBox="1">
            <a:spLocks/>
          </p:cNvSpPr>
          <p:nvPr/>
        </p:nvSpPr>
        <p:spPr>
          <a:xfrm>
            <a:off x="5649238" y="1924192"/>
            <a:ext cx="1682003" cy="427421"/>
          </a:xfrm>
          <a:prstGeom prst="rect">
            <a:avLst/>
          </a:prstGeom>
          <a:solidFill>
            <a:schemeClr val="accent5"/>
          </a:solidFill>
        </p:spPr>
        <p:txBody>
          <a:bodyPr vert="horz" lIns="0" tIns="0" rIns="0" bIns="0" rtlCol="0" anchor="b">
            <a:noAutofit/>
          </a:bodyPr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700" dirty="0"/>
              <a:t>AATD</a:t>
            </a:r>
          </a:p>
        </p:txBody>
      </p:sp>
    </p:spTree>
    <p:extLst>
      <p:ext uri="{BB962C8B-B14F-4D97-AF65-F5344CB8AC3E}">
        <p14:creationId xmlns:p14="http://schemas.microsoft.com/office/powerpoint/2010/main" val="3115255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EAA06-EB05-497D-FE31-21511D08A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9276DC0-89B6-725A-07C6-34987B42C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360" y="1695696"/>
            <a:ext cx="7928974" cy="1171459"/>
          </a:xfrm>
        </p:spPr>
        <p:txBody>
          <a:bodyPr>
            <a:normAutofit/>
          </a:bodyPr>
          <a:lstStyle/>
          <a:p>
            <a:r>
              <a:rPr lang="sv-SE" sz="2400" b="0" dirty="0"/>
              <a:t>KAN rekommenderad behandling avseende </a:t>
            </a:r>
            <a:r>
              <a:rPr lang="sv-SE" sz="2400" dirty="0"/>
              <a:t>fysisk aktivitet och fysisk träning för </a:t>
            </a:r>
            <a:r>
              <a:rPr lang="sv-SE" sz="2400" b="0" dirty="0"/>
              <a:t>exempelvis</a:t>
            </a:r>
            <a:r>
              <a:rPr lang="sv-SE" sz="2400" dirty="0"/>
              <a:t> kol användas vid </a:t>
            </a:r>
            <a:r>
              <a:rPr lang="sv-SE" sz="2400" dirty="0" err="1"/>
              <a:t>aATD</a:t>
            </a:r>
            <a:r>
              <a:rPr lang="sv-SE" sz="2400" dirty="0"/>
              <a:t>?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425793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0EDAB-D694-1E43-874D-60C323C2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63669D3-5804-AC13-F46F-4CDBC4153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2000" y="1113235"/>
            <a:ext cx="5220000" cy="1171459"/>
          </a:xfrm>
        </p:spPr>
        <p:txBody>
          <a:bodyPr anchor="b">
            <a:normAutofit/>
          </a:bodyPr>
          <a:lstStyle/>
          <a:p>
            <a:r>
              <a:rPr lang="sv-SE" b="0" dirty="0"/>
              <a:t>Hur är det med </a:t>
            </a:r>
            <a:r>
              <a:rPr lang="sv-SE" dirty="0"/>
              <a:t>vardaglig fysisk aktivitet?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B7C13AC-3F28-E3ED-BE0E-129EC2A40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31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FE0F9-F010-479A-9664-07143BAEE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D9ACD0F-D941-F657-95D2-57B2F4C97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92" y="942922"/>
            <a:ext cx="6458851" cy="2410161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D33EEA1-FF90-2B8F-C1EB-37F34943CE4F}"/>
              </a:ext>
            </a:extLst>
          </p:cNvPr>
          <p:cNvSpPr txBox="1"/>
          <p:nvPr/>
        </p:nvSpPr>
        <p:spPr>
          <a:xfrm>
            <a:off x="3783642" y="3419242"/>
            <a:ext cx="365793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/>
              <a:t>TOTALT</a:t>
            </a:r>
            <a:r>
              <a:rPr lang="sv-SE" sz="1200" dirty="0"/>
              <a:t>: 37 studier  varav endast </a:t>
            </a:r>
            <a:r>
              <a:rPr lang="sv-SE" sz="1200" b="1" dirty="0"/>
              <a:t>1 studie</a:t>
            </a:r>
            <a:r>
              <a:rPr lang="sv-SE" sz="1200" dirty="0"/>
              <a:t> mätt vardaglig fysisk aktivitet. 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EFC670D-C9F8-A28F-8604-BA30959C895B}"/>
              </a:ext>
            </a:extLst>
          </p:cNvPr>
          <p:cNvSpPr txBox="1"/>
          <p:nvPr/>
        </p:nvSpPr>
        <p:spPr>
          <a:xfrm>
            <a:off x="1048792" y="635181"/>
            <a:ext cx="786270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/>
              <a:t>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5178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61BB3-A6E4-8540-FE24-845F4FE8A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3948B84-F42B-F20E-85EF-66D3C6859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999" y="1113235"/>
            <a:ext cx="5359463" cy="1171459"/>
          </a:xfrm>
        </p:spPr>
        <p:txBody>
          <a:bodyPr anchor="b">
            <a:normAutofit/>
          </a:bodyPr>
          <a:lstStyle/>
          <a:p>
            <a:r>
              <a:rPr lang="sv-SE" b="0" dirty="0"/>
              <a:t>Hur är det med </a:t>
            </a:r>
            <a:r>
              <a:rPr lang="sv-SE" dirty="0"/>
              <a:t>fysisk träning?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2BC889D-7854-63D5-68CF-F77C68187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2000" y="2463404"/>
            <a:ext cx="5220000" cy="812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675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43533-8894-3E40-2512-5B98B752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CC13F7E-1F5E-C817-70E2-2CD9A43D3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6" y="1024228"/>
            <a:ext cx="3124636" cy="69542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457859B-2D67-90F9-320C-4AFD268E0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939" y="2285483"/>
            <a:ext cx="3767846" cy="66549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F9F5E25C-6058-60F9-28AE-05E48754A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197" y="2950973"/>
            <a:ext cx="3463446" cy="470524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267D5977-D8D3-F444-3DA9-DB609225B44D}"/>
              </a:ext>
            </a:extLst>
          </p:cNvPr>
          <p:cNvSpPr txBox="1"/>
          <p:nvPr/>
        </p:nvSpPr>
        <p:spPr>
          <a:xfrm>
            <a:off x="5148197" y="3517184"/>
            <a:ext cx="3463446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000" dirty="0"/>
              <a:t>Inga specifika riktlinjer för AATD – </a:t>
            </a:r>
            <a:r>
              <a:rPr lang="sv-SE" sz="1000" b="1" dirty="0"/>
              <a:t>skall behandlas enligt underliggande </a:t>
            </a:r>
            <a:r>
              <a:rPr lang="sv-SE" sz="1000" dirty="0"/>
              <a:t>sjukdom; KOL, leversjukdom etc.  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D5EBCCA-E171-13E0-726C-54D7F97BB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198" y="620707"/>
            <a:ext cx="4323445" cy="403521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5722E955-02CF-1003-190E-BE7CD55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267" y="953361"/>
            <a:ext cx="3767846" cy="992726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7BF1799B-93C4-9665-4ACA-D30E236C4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87" y="1814913"/>
            <a:ext cx="2934575" cy="1732590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79CBCC79-B5DE-1B6B-532A-F8E89C2E9FFB}"/>
              </a:ext>
            </a:extLst>
          </p:cNvPr>
          <p:cNvSpPr txBox="1"/>
          <p:nvPr/>
        </p:nvSpPr>
        <p:spPr>
          <a:xfrm>
            <a:off x="1108823" y="753306"/>
            <a:ext cx="2342097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000" dirty="0"/>
              <a:t>”Behandling av AAT-brist </a:t>
            </a:r>
            <a:r>
              <a:rPr lang="sv-SE" sz="1000" b="1" dirty="0"/>
              <a:t>densamma som vid vanlig KOL</a:t>
            </a:r>
            <a:r>
              <a:rPr lang="sv-SE" sz="1000" dirty="0"/>
              <a:t>”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D68B50BC-57ED-0CB2-CC5A-7135016EB540}"/>
              </a:ext>
            </a:extLst>
          </p:cNvPr>
          <p:cNvSpPr txBox="1"/>
          <p:nvPr/>
        </p:nvSpPr>
        <p:spPr>
          <a:xfrm>
            <a:off x="5344708" y="250954"/>
            <a:ext cx="2342097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000" dirty="0"/>
              <a:t>”Behandling av AAT-brist </a:t>
            </a:r>
            <a:r>
              <a:rPr lang="sv-SE" sz="1000" b="1" dirty="0"/>
              <a:t>densamma som vid vanlig KOL</a:t>
            </a:r>
            <a:r>
              <a:rPr lang="sv-SE" sz="10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57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BB5E462-F6DD-0A50-C6A7-D9CABA62C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31" y="1476222"/>
            <a:ext cx="7430537" cy="219105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8A8F5C8-5487-FF67-61AC-AAE9F03EA7D2}"/>
              </a:ext>
            </a:extLst>
          </p:cNvPr>
          <p:cNvSpPr txBox="1"/>
          <p:nvPr/>
        </p:nvSpPr>
        <p:spPr>
          <a:xfrm>
            <a:off x="595158" y="1270314"/>
            <a:ext cx="777205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2024</a:t>
            </a:r>
          </a:p>
        </p:txBody>
      </p:sp>
      <p:sp>
        <p:nvSpPr>
          <p:cNvPr id="8" name="Rubrik 6">
            <a:extLst>
              <a:ext uri="{FF2B5EF4-FFF2-40B4-BE49-F238E27FC236}">
                <a16:creationId xmlns:a16="http://schemas.microsoft.com/office/drawing/2014/main" id="{8DC6453A-7BE7-D597-9DD8-7103C542ECC3}"/>
              </a:ext>
            </a:extLst>
          </p:cNvPr>
          <p:cNvSpPr txBox="1">
            <a:spLocks/>
          </p:cNvSpPr>
          <p:nvPr/>
        </p:nvSpPr>
        <p:spPr>
          <a:xfrm>
            <a:off x="1248318" y="396576"/>
            <a:ext cx="6647364" cy="810351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Träning LAM    vs KOL</a:t>
            </a: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5D2D93B7-8DC1-FEF2-3D43-62C991A6E40C}"/>
              </a:ext>
            </a:extLst>
          </p:cNvPr>
          <p:cNvSpPr txBox="1"/>
          <p:nvPr/>
        </p:nvSpPr>
        <p:spPr>
          <a:xfrm>
            <a:off x="4124402" y="386973"/>
            <a:ext cx="130872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League Spartan" charset="0"/>
                <a:cs typeface="Poppins"/>
              </a:rPr>
              <a:t>AATD</a:t>
            </a:r>
          </a:p>
        </p:txBody>
      </p:sp>
    </p:spTree>
    <p:extLst>
      <p:ext uri="{BB962C8B-B14F-4D97-AF65-F5344CB8AC3E}">
        <p14:creationId xmlns:p14="http://schemas.microsoft.com/office/powerpoint/2010/main" val="2551241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F47EC1C-8CC2-B55D-28B6-6B5B671E9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9" y="527824"/>
            <a:ext cx="4407410" cy="372821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C5CBD63-3822-39ED-26ED-C84C6ACF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72" y="721107"/>
            <a:ext cx="1714739" cy="164805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61605D2-7C32-4873-DC02-5328C05FA88F}"/>
              </a:ext>
            </a:extLst>
          </p:cNvPr>
          <p:cNvSpPr txBox="1"/>
          <p:nvPr/>
        </p:nvSpPr>
        <p:spPr>
          <a:xfrm>
            <a:off x="3517981" y="3831709"/>
            <a:ext cx="1855684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rgbClr val="FF0000"/>
                </a:solidFill>
              </a:rPr>
              <a:t>ENDAST 5 STUDIER!</a:t>
            </a:r>
          </a:p>
        </p:txBody>
      </p:sp>
      <p:sp>
        <p:nvSpPr>
          <p:cNvPr id="8" name="Rektangel: diagonala rundade hörn 7">
            <a:extLst>
              <a:ext uri="{FF2B5EF4-FFF2-40B4-BE49-F238E27FC236}">
                <a16:creationId xmlns:a16="http://schemas.microsoft.com/office/drawing/2014/main" id="{15D9BB92-AD32-6918-2244-F3C64DA80D40}"/>
              </a:ext>
            </a:extLst>
          </p:cNvPr>
          <p:cNvSpPr/>
          <p:nvPr/>
        </p:nvSpPr>
        <p:spPr>
          <a:xfrm rot="16200000">
            <a:off x="2350901" y="3340457"/>
            <a:ext cx="751562" cy="1348268"/>
          </a:xfrm>
          <a:custGeom>
            <a:avLst/>
            <a:gdLst>
              <a:gd name="connsiteX0" fmla="*/ 125263 w 751562"/>
              <a:gd name="connsiteY0" fmla="*/ 0 h 1348268"/>
              <a:gd name="connsiteX1" fmla="*/ 425887 w 751562"/>
              <a:gd name="connsiteY1" fmla="*/ 0 h 1348268"/>
              <a:gd name="connsiteX2" fmla="*/ 751562 w 751562"/>
              <a:gd name="connsiteY2" fmla="*/ 0 h 1348268"/>
              <a:gd name="connsiteX3" fmla="*/ 751562 w 751562"/>
              <a:gd name="connsiteY3" fmla="*/ 0 h 1348268"/>
              <a:gd name="connsiteX4" fmla="*/ 751562 w 751562"/>
              <a:gd name="connsiteY4" fmla="*/ 370978 h 1348268"/>
              <a:gd name="connsiteX5" fmla="*/ 751562 w 751562"/>
              <a:gd name="connsiteY5" fmla="*/ 754186 h 1348268"/>
              <a:gd name="connsiteX6" fmla="*/ 751562 w 751562"/>
              <a:gd name="connsiteY6" fmla="*/ 1223005 h 1348268"/>
              <a:gd name="connsiteX7" fmla="*/ 626299 w 751562"/>
              <a:gd name="connsiteY7" fmla="*/ 1348268 h 1348268"/>
              <a:gd name="connsiteX8" fmla="*/ 331938 w 751562"/>
              <a:gd name="connsiteY8" fmla="*/ 1348268 h 1348268"/>
              <a:gd name="connsiteX9" fmla="*/ 0 w 751562"/>
              <a:gd name="connsiteY9" fmla="*/ 1348268 h 1348268"/>
              <a:gd name="connsiteX10" fmla="*/ 0 w 751562"/>
              <a:gd name="connsiteY10" fmla="*/ 1348268 h 1348268"/>
              <a:gd name="connsiteX11" fmla="*/ 0 w 751562"/>
              <a:gd name="connsiteY11" fmla="*/ 965060 h 1348268"/>
              <a:gd name="connsiteX12" fmla="*/ 0 w 751562"/>
              <a:gd name="connsiteY12" fmla="*/ 545161 h 1348268"/>
              <a:gd name="connsiteX13" fmla="*/ 0 w 751562"/>
              <a:gd name="connsiteY13" fmla="*/ 125263 h 1348268"/>
              <a:gd name="connsiteX14" fmla="*/ 125263 w 751562"/>
              <a:gd name="connsiteY14" fmla="*/ 0 h 1348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1562" h="1348268" fill="none" extrusionOk="0">
                <a:moveTo>
                  <a:pt x="125263" y="0"/>
                </a:moveTo>
                <a:cubicBezTo>
                  <a:pt x="265175" y="-4577"/>
                  <a:pt x="278214" y="3086"/>
                  <a:pt x="425887" y="0"/>
                </a:cubicBezTo>
                <a:cubicBezTo>
                  <a:pt x="573560" y="-3086"/>
                  <a:pt x="645761" y="22375"/>
                  <a:pt x="751562" y="0"/>
                </a:cubicBezTo>
                <a:lnTo>
                  <a:pt x="751562" y="0"/>
                </a:lnTo>
                <a:cubicBezTo>
                  <a:pt x="761286" y="164704"/>
                  <a:pt x="737010" y="273207"/>
                  <a:pt x="751562" y="370978"/>
                </a:cubicBezTo>
                <a:cubicBezTo>
                  <a:pt x="766114" y="468749"/>
                  <a:pt x="729306" y="572063"/>
                  <a:pt x="751562" y="754186"/>
                </a:cubicBezTo>
                <a:cubicBezTo>
                  <a:pt x="773818" y="936309"/>
                  <a:pt x="697333" y="1027157"/>
                  <a:pt x="751562" y="1223005"/>
                </a:cubicBezTo>
                <a:cubicBezTo>
                  <a:pt x="751513" y="1294400"/>
                  <a:pt x="707255" y="1352179"/>
                  <a:pt x="626299" y="1348268"/>
                </a:cubicBezTo>
                <a:cubicBezTo>
                  <a:pt x="529509" y="1358877"/>
                  <a:pt x="431193" y="1336381"/>
                  <a:pt x="331938" y="1348268"/>
                </a:cubicBezTo>
                <a:cubicBezTo>
                  <a:pt x="232683" y="1360155"/>
                  <a:pt x="148869" y="1338310"/>
                  <a:pt x="0" y="1348268"/>
                </a:cubicBezTo>
                <a:lnTo>
                  <a:pt x="0" y="1348268"/>
                </a:lnTo>
                <a:cubicBezTo>
                  <a:pt x="-25353" y="1166366"/>
                  <a:pt x="2321" y="1148919"/>
                  <a:pt x="0" y="965060"/>
                </a:cubicBezTo>
                <a:cubicBezTo>
                  <a:pt x="-2321" y="781201"/>
                  <a:pt x="9873" y="721782"/>
                  <a:pt x="0" y="545161"/>
                </a:cubicBezTo>
                <a:cubicBezTo>
                  <a:pt x="-9873" y="368540"/>
                  <a:pt x="15114" y="280483"/>
                  <a:pt x="0" y="125263"/>
                </a:cubicBezTo>
                <a:cubicBezTo>
                  <a:pt x="3420" y="68553"/>
                  <a:pt x="59336" y="851"/>
                  <a:pt x="125263" y="0"/>
                </a:cubicBezTo>
                <a:close/>
              </a:path>
              <a:path w="751562" h="1348268" stroke="0" extrusionOk="0">
                <a:moveTo>
                  <a:pt x="125263" y="0"/>
                </a:moveTo>
                <a:cubicBezTo>
                  <a:pt x="250039" y="-17515"/>
                  <a:pt x="303696" y="2015"/>
                  <a:pt x="438413" y="0"/>
                </a:cubicBezTo>
                <a:cubicBezTo>
                  <a:pt x="573130" y="-2015"/>
                  <a:pt x="652324" y="23582"/>
                  <a:pt x="751562" y="0"/>
                </a:cubicBezTo>
                <a:lnTo>
                  <a:pt x="751562" y="0"/>
                </a:lnTo>
                <a:cubicBezTo>
                  <a:pt x="760875" y="211892"/>
                  <a:pt x="724728" y="297810"/>
                  <a:pt x="751562" y="432128"/>
                </a:cubicBezTo>
                <a:cubicBezTo>
                  <a:pt x="778396" y="566446"/>
                  <a:pt x="722288" y="623047"/>
                  <a:pt x="751562" y="803107"/>
                </a:cubicBezTo>
                <a:cubicBezTo>
                  <a:pt x="780836" y="983167"/>
                  <a:pt x="735142" y="1064442"/>
                  <a:pt x="751562" y="1223005"/>
                </a:cubicBezTo>
                <a:cubicBezTo>
                  <a:pt x="754091" y="1286474"/>
                  <a:pt x="696758" y="1346802"/>
                  <a:pt x="626299" y="1348268"/>
                </a:cubicBezTo>
                <a:cubicBezTo>
                  <a:pt x="474848" y="1360957"/>
                  <a:pt x="421196" y="1342583"/>
                  <a:pt x="313150" y="1348268"/>
                </a:cubicBezTo>
                <a:cubicBezTo>
                  <a:pt x="205104" y="1353953"/>
                  <a:pt x="110909" y="1318668"/>
                  <a:pt x="0" y="1348268"/>
                </a:cubicBezTo>
                <a:lnTo>
                  <a:pt x="0" y="1348268"/>
                </a:lnTo>
                <a:cubicBezTo>
                  <a:pt x="-15411" y="1205686"/>
                  <a:pt x="8497" y="1056917"/>
                  <a:pt x="0" y="965060"/>
                </a:cubicBezTo>
                <a:cubicBezTo>
                  <a:pt x="-8497" y="873203"/>
                  <a:pt x="6147" y="622656"/>
                  <a:pt x="0" y="532931"/>
                </a:cubicBezTo>
                <a:cubicBezTo>
                  <a:pt x="-6147" y="443206"/>
                  <a:pt x="6865" y="275070"/>
                  <a:pt x="0" y="125263"/>
                </a:cubicBezTo>
                <a:cubicBezTo>
                  <a:pt x="-2824" y="49309"/>
                  <a:pt x="47836" y="7745"/>
                  <a:pt x="125263" y="0"/>
                </a:cubicBezTo>
                <a:close/>
              </a:path>
            </a:pathLst>
          </a:custGeom>
          <a:solidFill>
            <a:schemeClr val="accent2">
              <a:lumMod val="90000"/>
              <a:alpha val="42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564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3F29D-B77E-EE04-C515-5DA18303C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6">
            <a:extLst>
              <a:ext uri="{FF2B5EF4-FFF2-40B4-BE49-F238E27FC236}">
                <a16:creationId xmlns:a16="http://schemas.microsoft.com/office/drawing/2014/main" id="{FB2B1DAE-CDCF-753B-8195-9E20840B1C8E}"/>
              </a:ext>
            </a:extLst>
          </p:cNvPr>
          <p:cNvSpPr txBox="1">
            <a:spLocks/>
          </p:cNvSpPr>
          <p:nvPr/>
        </p:nvSpPr>
        <p:spPr>
          <a:xfrm>
            <a:off x="1245221" y="390313"/>
            <a:ext cx="6647364" cy="810351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Träning LAM    vs KOL</a:t>
            </a:r>
          </a:p>
        </p:txBody>
      </p:sp>
      <p:sp>
        <p:nvSpPr>
          <p:cNvPr id="12" name="TextBox 60">
            <a:extLst>
              <a:ext uri="{FF2B5EF4-FFF2-40B4-BE49-F238E27FC236}">
                <a16:creationId xmlns:a16="http://schemas.microsoft.com/office/drawing/2014/main" id="{4E46B799-A812-FE04-C90E-8CFE8FA39D53}"/>
              </a:ext>
            </a:extLst>
          </p:cNvPr>
          <p:cNvSpPr txBox="1"/>
          <p:nvPr/>
        </p:nvSpPr>
        <p:spPr>
          <a:xfrm>
            <a:off x="4121305" y="380710"/>
            <a:ext cx="130872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League Spartan" charset="0"/>
                <a:cs typeface="Poppins"/>
              </a:rPr>
              <a:t>AATD</a:t>
            </a:r>
          </a:p>
        </p:txBody>
      </p:sp>
      <p:sp>
        <p:nvSpPr>
          <p:cNvPr id="13" name="Rubrik 6">
            <a:extLst>
              <a:ext uri="{FF2B5EF4-FFF2-40B4-BE49-F238E27FC236}">
                <a16:creationId xmlns:a16="http://schemas.microsoft.com/office/drawing/2014/main" id="{FB95FF64-9859-4F2D-81BE-27077DE95687}"/>
              </a:ext>
            </a:extLst>
          </p:cNvPr>
          <p:cNvSpPr txBox="1">
            <a:spLocks/>
          </p:cNvSpPr>
          <p:nvPr/>
        </p:nvSpPr>
        <p:spPr>
          <a:xfrm>
            <a:off x="1248318" y="396576"/>
            <a:ext cx="6647364" cy="810351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Träning LAM    vs KOL</a:t>
            </a:r>
          </a:p>
        </p:txBody>
      </p:sp>
      <p:sp>
        <p:nvSpPr>
          <p:cNvPr id="14" name="TextBox 60">
            <a:extLst>
              <a:ext uri="{FF2B5EF4-FFF2-40B4-BE49-F238E27FC236}">
                <a16:creationId xmlns:a16="http://schemas.microsoft.com/office/drawing/2014/main" id="{AC5ED99D-A5CC-BD52-B76A-F7E82261D176}"/>
              </a:ext>
            </a:extLst>
          </p:cNvPr>
          <p:cNvSpPr txBox="1"/>
          <p:nvPr/>
        </p:nvSpPr>
        <p:spPr>
          <a:xfrm>
            <a:off x="4124402" y="386973"/>
            <a:ext cx="130872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League Spartan" charset="0"/>
                <a:cs typeface="Poppins"/>
              </a:rPr>
              <a:t>AATD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8BE1C5F-AF9C-5114-794C-3AFFBA272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75" y="1048245"/>
            <a:ext cx="7941501" cy="2424582"/>
          </a:xfrm>
          <a:prstGeom prst="rect">
            <a:avLst/>
          </a:prstGeom>
        </p:spPr>
      </p:pic>
      <p:sp>
        <p:nvSpPr>
          <p:cNvPr id="7" name="TextBox 60">
            <a:extLst>
              <a:ext uri="{FF2B5EF4-FFF2-40B4-BE49-F238E27FC236}">
                <a16:creationId xmlns:a16="http://schemas.microsoft.com/office/drawing/2014/main" id="{AB5C36DD-995B-BB28-185A-F4416307DD1C}"/>
              </a:ext>
            </a:extLst>
          </p:cNvPr>
          <p:cNvSpPr txBox="1"/>
          <p:nvPr/>
        </p:nvSpPr>
        <p:spPr>
          <a:xfrm>
            <a:off x="1072248" y="3645405"/>
            <a:ext cx="6826601" cy="553998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LUNGREHABILITERING (FYSISK TRÄNING) </a:t>
            </a:r>
            <a:r>
              <a:rPr lang="en-US" sz="1500" b="1" dirty="0" err="1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leder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 till </a:t>
            </a:r>
            <a:r>
              <a:rPr lang="en-US" sz="1500" b="1" dirty="0" err="1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ökad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 FYSISK FÖRMÅGA och </a:t>
            </a:r>
            <a:r>
              <a:rPr lang="en-US" sz="1500" b="1" dirty="0" err="1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förbättrad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 LIVSKVALITET</a:t>
            </a:r>
          </a:p>
        </p:txBody>
      </p:sp>
      <p:sp>
        <p:nvSpPr>
          <p:cNvPr id="9" name="Rektangel: diagonala rundade hörn 8">
            <a:extLst>
              <a:ext uri="{FF2B5EF4-FFF2-40B4-BE49-F238E27FC236}">
                <a16:creationId xmlns:a16="http://schemas.microsoft.com/office/drawing/2014/main" id="{CA733088-42A9-7D6B-5872-BB5DE6601F56}"/>
              </a:ext>
            </a:extLst>
          </p:cNvPr>
          <p:cNvSpPr/>
          <p:nvPr/>
        </p:nvSpPr>
        <p:spPr>
          <a:xfrm rot="16200000">
            <a:off x="4314358" y="-1435092"/>
            <a:ext cx="231732" cy="8124852"/>
          </a:xfrm>
          <a:custGeom>
            <a:avLst/>
            <a:gdLst>
              <a:gd name="connsiteX0" fmla="*/ 38623 w 231732"/>
              <a:gd name="connsiteY0" fmla="*/ 0 h 8124852"/>
              <a:gd name="connsiteX1" fmla="*/ 231732 w 231732"/>
              <a:gd name="connsiteY1" fmla="*/ 0 h 8124852"/>
              <a:gd name="connsiteX2" fmla="*/ 231732 w 231732"/>
              <a:gd name="connsiteY2" fmla="*/ 0 h 8124852"/>
              <a:gd name="connsiteX3" fmla="*/ 231732 w 231732"/>
              <a:gd name="connsiteY3" fmla="*/ 739312 h 8124852"/>
              <a:gd name="connsiteX4" fmla="*/ 231732 w 231732"/>
              <a:gd name="connsiteY4" fmla="*/ 1074313 h 8124852"/>
              <a:gd name="connsiteX5" fmla="*/ 231732 w 231732"/>
              <a:gd name="connsiteY5" fmla="*/ 1409314 h 8124852"/>
              <a:gd name="connsiteX6" fmla="*/ 231732 w 231732"/>
              <a:gd name="connsiteY6" fmla="*/ 2148627 h 8124852"/>
              <a:gd name="connsiteX7" fmla="*/ 231732 w 231732"/>
              <a:gd name="connsiteY7" fmla="*/ 2483627 h 8124852"/>
              <a:gd name="connsiteX8" fmla="*/ 231732 w 231732"/>
              <a:gd name="connsiteY8" fmla="*/ 3142078 h 8124852"/>
              <a:gd name="connsiteX9" fmla="*/ 231732 w 231732"/>
              <a:gd name="connsiteY9" fmla="*/ 3881390 h 8124852"/>
              <a:gd name="connsiteX10" fmla="*/ 231732 w 231732"/>
              <a:gd name="connsiteY10" fmla="*/ 4297253 h 8124852"/>
              <a:gd name="connsiteX11" fmla="*/ 231732 w 231732"/>
              <a:gd name="connsiteY11" fmla="*/ 4955703 h 8124852"/>
              <a:gd name="connsiteX12" fmla="*/ 231732 w 231732"/>
              <a:gd name="connsiteY12" fmla="*/ 5533291 h 8124852"/>
              <a:gd name="connsiteX13" fmla="*/ 231732 w 231732"/>
              <a:gd name="connsiteY13" fmla="*/ 6030016 h 8124852"/>
              <a:gd name="connsiteX14" fmla="*/ 231732 w 231732"/>
              <a:gd name="connsiteY14" fmla="*/ 6526742 h 8124852"/>
              <a:gd name="connsiteX15" fmla="*/ 231732 w 231732"/>
              <a:gd name="connsiteY15" fmla="*/ 7266054 h 8124852"/>
              <a:gd name="connsiteX16" fmla="*/ 231732 w 231732"/>
              <a:gd name="connsiteY16" fmla="*/ 8086229 h 8124852"/>
              <a:gd name="connsiteX17" fmla="*/ 193109 w 231732"/>
              <a:gd name="connsiteY17" fmla="*/ 8124852 h 8124852"/>
              <a:gd name="connsiteX18" fmla="*/ 0 w 231732"/>
              <a:gd name="connsiteY18" fmla="*/ 8124852 h 8124852"/>
              <a:gd name="connsiteX19" fmla="*/ 0 w 231732"/>
              <a:gd name="connsiteY19" fmla="*/ 8124852 h 8124852"/>
              <a:gd name="connsiteX20" fmla="*/ 0 w 231732"/>
              <a:gd name="connsiteY20" fmla="*/ 7547264 h 8124852"/>
              <a:gd name="connsiteX21" fmla="*/ 0 w 231732"/>
              <a:gd name="connsiteY21" fmla="*/ 7212263 h 8124852"/>
              <a:gd name="connsiteX22" fmla="*/ 0 w 231732"/>
              <a:gd name="connsiteY22" fmla="*/ 6634676 h 8124852"/>
              <a:gd name="connsiteX23" fmla="*/ 0 w 231732"/>
              <a:gd name="connsiteY23" fmla="*/ 6218812 h 8124852"/>
              <a:gd name="connsiteX24" fmla="*/ 0 w 231732"/>
              <a:gd name="connsiteY24" fmla="*/ 5641225 h 8124852"/>
              <a:gd name="connsiteX25" fmla="*/ 0 w 231732"/>
              <a:gd name="connsiteY25" fmla="*/ 4901912 h 8124852"/>
              <a:gd name="connsiteX26" fmla="*/ 0 w 231732"/>
              <a:gd name="connsiteY26" fmla="*/ 4162600 h 8124852"/>
              <a:gd name="connsiteX27" fmla="*/ 0 w 231732"/>
              <a:gd name="connsiteY27" fmla="*/ 3423287 h 8124852"/>
              <a:gd name="connsiteX28" fmla="*/ 0 w 231732"/>
              <a:gd name="connsiteY28" fmla="*/ 2845700 h 8124852"/>
              <a:gd name="connsiteX29" fmla="*/ 0 w 231732"/>
              <a:gd name="connsiteY29" fmla="*/ 2510699 h 8124852"/>
              <a:gd name="connsiteX30" fmla="*/ 0 w 231732"/>
              <a:gd name="connsiteY30" fmla="*/ 1771386 h 8124852"/>
              <a:gd name="connsiteX31" fmla="*/ 0 w 231732"/>
              <a:gd name="connsiteY31" fmla="*/ 1355523 h 8124852"/>
              <a:gd name="connsiteX32" fmla="*/ 0 w 231732"/>
              <a:gd name="connsiteY32" fmla="*/ 777935 h 8124852"/>
              <a:gd name="connsiteX33" fmla="*/ 0 w 231732"/>
              <a:gd name="connsiteY33" fmla="*/ 38623 h 8124852"/>
              <a:gd name="connsiteX34" fmla="*/ 38623 w 231732"/>
              <a:gd name="connsiteY34" fmla="*/ 0 h 81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1732" h="8124852" fill="none" extrusionOk="0">
                <a:moveTo>
                  <a:pt x="38623" y="0"/>
                </a:moveTo>
                <a:cubicBezTo>
                  <a:pt x="110424" y="-5867"/>
                  <a:pt x="180580" y="14334"/>
                  <a:pt x="231732" y="0"/>
                </a:cubicBezTo>
                <a:lnTo>
                  <a:pt x="231732" y="0"/>
                </a:lnTo>
                <a:cubicBezTo>
                  <a:pt x="255306" y="256693"/>
                  <a:pt x="175349" y="372251"/>
                  <a:pt x="231732" y="739312"/>
                </a:cubicBezTo>
                <a:cubicBezTo>
                  <a:pt x="288115" y="1106373"/>
                  <a:pt x="230179" y="955258"/>
                  <a:pt x="231732" y="1074313"/>
                </a:cubicBezTo>
                <a:cubicBezTo>
                  <a:pt x="233285" y="1193368"/>
                  <a:pt x="198695" y="1327514"/>
                  <a:pt x="231732" y="1409314"/>
                </a:cubicBezTo>
                <a:cubicBezTo>
                  <a:pt x="264769" y="1491114"/>
                  <a:pt x="195302" y="1955765"/>
                  <a:pt x="231732" y="2148627"/>
                </a:cubicBezTo>
                <a:cubicBezTo>
                  <a:pt x="268162" y="2341489"/>
                  <a:pt x="197172" y="2397448"/>
                  <a:pt x="231732" y="2483627"/>
                </a:cubicBezTo>
                <a:cubicBezTo>
                  <a:pt x="266292" y="2569806"/>
                  <a:pt x="160950" y="2894181"/>
                  <a:pt x="231732" y="3142078"/>
                </a:cubicBezTo>
                <a:cubicBezTo>
                  <a:pt x="302514" y="3389975"/>
                  <a:pt x="183452" y="3521589"/>
                  <a:pt x="231732" y="3881390"/>
                </a:cubicBezTo>
                <a:cubicBezTo>
                  <a:pt x="280012" y="4241191"/>
                  <a:pt x="223853" y="4147530"/>
                  <a:pt x="231732" y="4297253"/>
                </a:cubicBezTo>
                <a:cubicBezTo>
                  <a:pt x="239611" y="4446976"/>
                  <a:pt x="184749" y="4760413"/>
                  <a:pt x="231732" y="4955703"/>
                </a:cubicBezTo>
                <a:cubicBezTo>
                  <a:pt x="278715" y="5150993"/>
                  <a:pt x="200427" y="5363012"/>
                  <a:pt x="231732" y="5533291"/>
                </a:cubicBezTo>
                <a:cubicBezTo>
                  <a:pt x="263037" y="5703570"/>
                  <a:pt x="196690" y="5853193"/>
                  <a:pt x="231732" y="6030016"/>
                </a:cubicBezTo>
                <a:cubicBezTo>
                  <a:pt x="266774" y="6206839"/>
                  <a:pt x="210709" y="6344667"/>
                  <a:pt x="231732" y="6526742"/>
                </a:cubicBezTo>
                <a:cubicBezTo>
                  <a:pt x="252755" y="6708817"/>
                  <a:pt x="230457" y="6946590"/>
                  <a:pt x="231732" y="7266054"/>
                </a:cubicBezTo>
                <a:cubicBezTo>
                  <a:pt x="233007" y="7585518"/>
                  <a:pt x="226144" y="7888953"/>
                  <a:pt x="231732" y="8086229"/>
                </a:cubicBezTo>
                <a:cubicBezTo>
                  <a:pt x="229982" y="8103278"/>
                  <a:pt x="213028" y="8125147"/>
                  <a:pt x="193109" y="8124852"/>
                </a:cubicBezTo>
                <a:cubicBezTo>
                  <a:pt x="153264" y="8147305"/>
                  <a:pt x="96387" y="8111656"/>
                  <a:pt x="0" y="8124852"/>
                </a:cubicBezTo>
                <a:lnTo>
                  <a:pt x="0" y="8124852"/>
                </a:lnTo>
                <a:cubicBezTo>
                  <a:pt x="-61402" y="7960452"/>
                  <a:pt x="37520" y="7822135"/>
                  <a:pt x="0" y="7547264"/>
                </a:cubicBezTo>
                <a:cubicBezTo>
                  <a:pt x="-37520" y="7272393"/>
                  <a:pt x="37030" y="7367748"/>
                  <a:pt x="0" y="7212263"/>
                </a:cubicBezTo>
                <a:cubicBezTo>
                  <a:pt x="-37030" y="7056778"/>
                  <a:pt x="2167" y="6837431"/>
                  <a:pt x="0" y="6634676"/>
                </a:cubicBezTo>
                <a:cubicBezTo>
                  <a:pt x="-2167" y="6431921"/>
                  <a:pt x="26321" y="6394030"/>
                  <a:pt x="0" y="6218812"/>
                </a:cubicBezTo>
                <a:cubicBezTo>
                  <a:pt x="-26321" y="6043594"/>
                  <a:pt x="26703" y="5891685"/>
                  <a:pt x="0" y="5641225"/>
                </a:cubicBezTo>
                <a:cubicBezTo>
                  <a:pt x="-26703" y="5390765"/>
                  <a:pt x="38180" y="5224575"/>
                  <a:pt x="0" y="4901912"/>
                </a:cubicBezTo>
                <a:cubicBezTo>
                  <a:pt x="-38180" y="4579249"/>
                  <a:pt x="3661" y="4362059"/>
                  <a:pt x="0" y="4162600"/>
                </a:cubicBezTo>
                <a:cubicBezTo>
                  <a:pt x="-3661" y="3963141"/>
                  <a:pt x="4790" y="3650443"/>
                  <a:pt x="0" y="3423287"/>
                </a:cubicBezTo>
                <a:cubicBezTo>
                  <a:pt x="-4790" y="3196131"/>
                  <a:pt x="69039" y="2978525"/>
                  <a:pt x="0" y="2845700"/>
                </a:cubicBezTo>
                <a:cubicBezTo>
                  <a:pt x="-69039" y="2712875"/>
                  <a:pt x="39187" y="2591904"/>
                  <a:pt x="0" y="2510699"/>
                </a:cubicBezTo>
                <a:cubicBezTo>
                  <a:pt x="-39187" y="2429494"/>
                  <a:pt x="17120" y="2105208"/>
                  <a:pt x="0" y="1771386"/>
                </a:cubicBezTo>
                <a:cubicBezTo>
                  <a:pt x="-17120" y="1437564"/>
                  <a:pt x="1920" y="1535445"/>
                  <a:pt x="0" y="1355523"/>
                </a:cubicBezTo>
                <a:cubicBezTo>
                  <a:pt x="-1920" y="1175601"/>
                  <a:pt x="9710" y="986788"/>
                  <a:pt x="0" y="777935"/>
                </a:cubicBezTo>
                <a:cubicBezTo>
                  <a:pt x="-9710" y="569082"/>
                  <a:pt x="80769" y="351023"/>
                  <a:pt x="0" y="38623"/>
                </a:cubicBezTo>
                <a:cubicBezTo>
                  <a:pt x="4723" y="15067"/>
                  <a:pt x="16007" y="-2477"/>
                  <a:pt x="38623" y="0"/>
                </a:cubicBezTo>
                <a:close/>
              </a:path>
              <a:path w="231732" h="8124852" stroke="0" extrusionOk="0">
                <a:moveTo>
                  <a:pt x="38623" y="0"/>
                </a:moveTo>
                <a:cubicBezTo>
                  <a:pt x="116011" y="-2915"/>
                  <a:pt x="190868" y="18796"/>
                  <a:pt x="231732" y="0"/>
                </a:cubicBezTo>
                <a:lnTo>
                  <a:pt x="231732" y="0"/>
                </a:lnTo>
                <a:cubicBezTo>
                  <a:pt x="265184" y="268154"/>
                  <a:pt x="224046" y="317353"/>
                  <a:pt x="231732" y="577588"/>
                </a:cubicBezTo>
                <a:cubicBezTo>
                  <a:pt x="239418" y="837823"/>
                  <a:pt x="212125" y="859580"/>
                  <a:pt x="231732" y="1074313"/>
                </a:cubicBezTo>
                <a:cubicBezTo>
                  <a:pt x="251339" y="1289047"/>
                  <a:pt x="201358" y="1329737"/>
                  <a:pt x="231732" y="1409314"/>
                </a:cubicBezTo>
                <a:cubicBezTo>
                  <a:pt x="262106" y="1488891"/>
                  <a:pt x="221219" y="1861457"/>
                  <a:pt x="231732" y="1986902"/>
                </a:cubicBezTo>
                <a:cubicBezTo>
                  <a:pt x="242245" y="2112347"/>
                  <a:pt x="206835" y="2291904"/>
                  <a:pt x="231732" y="2402765"/>
                </a:cubicBezTo>
                <a:cubicBezTo>
                  <a:pt x="256629" y="2513626"/>
                  <a:pt x="230068" y="2693750"/>
                  <a:pt x="231732" y="2980353"/>
                </a:cubicBezTo>
                <a:cubicBezTo>
                  <a:pt x="233396" y="3266956"/>
                  <a:pt x="205900" y="3233359"/>
                  <a:pt x="231732" y="3477078"/>
                </a:cubicBezTo>
                <a:cubicBezTo>
                  <a:pt x="257564" y="3720798"/>
                  <a:pt x="187250" y="3991503"/>
                  <a:pt x="231732" y="4216391"/>
                </a:cubicBezTo>
                <a:cubicBezTo>
                  <a:pt x="276214" y="4441279"/>
                  <a:pt x="202413" y="4542587"/>
                  <a:pt x="231732" y="4632254"/>
                </a:cubicBezTo>
                <a:cubicBezTo>
                  <a:pt x="261051" y="4721921"/>
                  <a:pt x="205327" y="5147331"/>
                  <a:pt x="231732" y="5290704"/>
                </a:cubicBezTo>
                <a:cubicBezTo>
                  <a:pt x="258137" y="5434077"/>
                  <a:pt x="176485" y="5708786"/>
                  <a:pt x="231732" y="5868292"/>
                </a:cubicBezTo>
                <a:cubicBezTo>
                  <a:pt x="286979" y="6027798"/>
                  <a:pt x="200947" y="6294508"/>
                  <a:pt x="231732" y="6445880"/>
                </a:cubicBezTo>
                <a:cubicBezTo>
                  <a:pt x="262517" y="6597252"/>
                  <a:pt x="181617" y="6716135"/>
                  <a:pt x="231732" y="6942605"/>
                </a:cubicBezTo>
                <a:cubicBezTo>
                  <a:pt x="281847" y="7169075"/>
                  <a:pt x="231467" y="7223831"/>
                  <a:pt x="231732" y="7358468"/>
                </a:cubicBezTo>
                <a:cubicBezTo>
                  <a:pt x="231997" y="7493105"/>
                  <a:pt x="181377" y="7826065"/>
                  <a:pt x="231732" y="8086229"/>
                </a:cubicBezTo>
                <a:cubicBezTo>
                  <a:pt x="232254" y="8110085"/>
                  <a:pt x="215012" y="8124408"/>
                  <a:pt x="193109" y="8124852"/>
                </a:cubicBezTo>
                <a:cubicBezTo>
                  <a:pt x="140696" y="8144880"/>
                  <a:pt x="56490" y="8103774"/>
                  <a:pt x="0" y="8124852"/>
                </a:cubicBezTo>
                <a:lnTo>
                  <a:pt x="0" y="8124852"/>
                </a:lnTo>
                <a:cubicBezTo>
                  <a:pt x="-28382" y="7840902"/>
                  <a:pt x="18887" y="7819591"/>
                  <a:pt x="0" y="7547264"/>
                </a:cubicBezTo>
                <a:cubicBezTo>
                  <a:pt x="-18887" y="7274937"/>
                  <a:pt x="69217" y="7151885"/>
                  <a:pt x="0" y="6807952"/>
                </a:cubicBezTo>
                <a:cubicBezTo>
                  <a:pt x="-69217" y="6464019"/>
                  <a:pt x="4526" y="6549056"/>
                  <a:pt x="0" y="6472951"/>
                </a:cubicBezTo>
                <a:cubicBezTo>
                  <a:pt x="-4526" y="6396846"/>
                  <a:pt x="14676" y="6268290"/>
                  <a:pt x="0" y="6137950"/>
                </a:cubicBezTo>
                <a:cubicBezTo>
                  <a:pt x="-14676" y="6007610"/>
                  <a:pt x="5908" y="5875166"/>
                  <a:pt x="0" y="5641225"/>
                </a:cubicBezTo>
                <a:cubicBezTo>
                  <a:pt x="-5908" y="5407284"/>
                  <a:pt x="41449" y="5297848"/>
                  <a:pt x="0" y="5063637"/>
                </a:cubicBezTo>
                <a:cubicBezTo>
                  <a:pt x="-41449" y="4829426"/>
                  <a:pt x="45092" y="4752874"/>
                  <a:pt x="0" y="4647774"/>
                </a:cubicBezTo>
                <a:cubicBezTo>
                  <a:pt x="-45092" y="4542674"/>
                  <a:pt x="13546" y="4248845"/>
                  <a:pt x="0" y="3908461"/>
                </a:cubicBezTo>
                <a:cubicBezTo>
                  <a:pt x="-13546" y="3568077"/>
                  <a:pt x="46538" y="3414866"/>
                  <a:pt x="0" y="3169149"/>
                </a:cubicBezTo>
                <a:cubicBezTo>
                  <a:pt x="-46538" y="2923432"/>
                  <a:pt x="674" y="2988235"/>
                  <a:pt x="0" y="2834148"/>
                </a:cubicBezTo>
                <a:cubicBezTo>
                  <a:pt x="-674" y="2680061"/>
                  <a:pt x="7835" y="2563449"/>
                  <a:pt x="0" y="2337422"/>
                </a:cubicBezTo>
                <a:cubicBezTo>
                  <a:pt x="-7835" y="2111395"/>
                  <a:pt x="31404" y="2071383"/>
                  <a:pt x="0" y="2002421"/>
                </a:cubicBezTo>
                <a:cubicBezTo>
                  <a:pt x="-31404" y="1933459"/>
                  <a:pt x="5570" y="1603194"/>
                  <a:pt x="0" y="1343971"/>
                </a:cubicBezTo>
                <a:cubicBezTo>
                  <a:pt x="-5570" y="1084748"/>
                  <a:pt x="5365" y="1126575"/>
                  <a:pt x="0" y="1008970"/>
                </a:cubicBezTo>
                <a:cubicBezTo>
                  <a:pt x="-5365" y="891365"/>
                  <a:pt x="4124" y="388246"/>
                  <a:pt x="0" y="38623"/>
                </a:cubicBezTo>
                <a:cubicBezTo>
                  <a:pt x="238" y="17717"/>
                  <a:pt x="17783" y="-255"/>
                  <a:pt x="38623" y="0"/>
                </a:cubicBezTo>
                <a:close/>
              </a:path>
            </a:pathLst>
          </a:custGeom>
          <a:solidFill>
            <a:schemeClr val="accent2">
              <a:lumMod val="90000"/>
              <a:alpha val="42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06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43AEA68-AD18-1677-782C-479D976E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62" y="1514202"/>
            <a:ext cx="7354326" cy="1895740"/>
          </a:xfrm>
          <a:prstGeom prst="rect">
            <a:avLst/>
          </a:prstGeom>
        </p:spPr>
      </p:pic>
      <p:sp>
        <p:nvSpPr>
          <p:cNvPr id="11" name="Rubrik 6">
            <a:extLst>
              <a:ext uri="{FF2B5EF4-FFF2-40B4-BE49-F238E27FC236}">
                <a16:creationId xmlns:a16="http://schemas.microsoft.com/office/drawing/2014/main" id="{B210E6A7-2AF1-88F5-5E62-9D8CA999CCFF}"/>
              </a:ext>
            </a:extLst>
          </p:cNvPr>
          <p:cNvSpPr txBox="1">
            <a:spLocks/>
          </p:cNvSpPr>
          <p:nvPr/>
        </p:nvSpPr>
        <p:spPr>
          <a:xfrm>
            <a:off x="1245221" y="390313"/>
            <a:ext cx="6647364" cy="810351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Träning LAM    vs KOL</a:t>
            </a:r>
          </a:p>
        </p:txBody>
      </p:sp>
      <p:sp>
        <p:nvSpPr>
          <p:cNvPr id="12" name="TextBox 60">
            <a:extLst>
              <a:ext uri="{FF2B5EF4-FFF2-40B4-BE49-F238E27FC236}">
                <a16:creationId xmlns:a16="http://schemas.microsoft.com/office/drawing/2014/main" id="{A3EAFCAE-B96E-3252-D38F-6B8284F00CA7}"/>
              </a:ext>
            </a:extLst>
          </p:cNvPr>
          <p:cNvSpPr txBox="1"/>
          <p:nvPr/>
        </p:nvSpPr>
        <p:spPr>
          <a:xfrm>
            <a:off x="4121305" y="380710"/>
            <a:ext cx="130872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League Spartan" charset="0"/>
                <a:cs typeface="Poppins"/>
              </a:rPr>
              <a:t>AATD</a:t>
            </a:r>
          </a:p>
        </p:txBody>
      </p:sp>
      <p:sp>
        <p:nvSpPr>
          <p:cNvPr id="13" name="Rubrik 6">
            <a:extLst>
              <a:ext uri="{FF2B5EF4-FFF2-40B4-BE49-F238E27FC236}">
                <a16:creationId xmlns:a16="http://schemas.microsoft.com/office/drawing/2014/main" id="{186AA142-2066-72FB-8D4A-868F13B3EC64}"/>
              </a:ext>
            </a:extLst>
          </p:cNvPr>
          <p:cNvSpPr txBox="1">
            <a:spLocks/>
          </p:cNvSpPr>
          <p:nvPr/>
        </p:nvSpPr>
        <p:spPr>
          <a:xfrm>
            <a:off x="1248318" y="396576"/>
            <a:ext cx="6647364" cy="810351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Träning LAM    vs KOL</a:t>
            </a:r>
          </a:p>
        </p:txBody>
      </p:sp>
      <p:sp>
        <p:nvSpPr>
          <p:cNvPr id="14" name="TextBox 60">
            <a:extLst>
              <a:ext uri="{FF2B5EF4-FFF2-40B4-BE49-F238E27FC236}">
                <a16:creationId xmlns:a16="http://schemas.microsoft.com/office/drawing/2014/main" id="{2C77C6F9-6B13-D654-9EC4-A76DA1EF03F3}"/>
              </a:ext>
            </a:extLst>
          </p:cNvPr>
          <p:cNvSpPr txBox="1"/>
          <p:nvPr/>
        </p:nvSpPr>
        <p:spPr>
          <a:xfrm>
            <a:off x="4124402" y="386973"/>
            <a:ext cx="130872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League Spartan" charset="0"/>
                <a:cs typeface="Poppins"/>
              </a:rPr>
              <a:t>AATD</a:t>
            </a:r>
          </a:p>
        </p:txBody>
      </p:sp>
      <p:sp>
        <p:nvSpPr>
          <p:cNvPr id="15" name="TextBox 60">
            <a:extLst>
              <a:ext uri="{FF2B5EF4-FFF2-40B4-BE49-F238E27FC236}">
                <a16:creationId xmlns:a16="http://schemas.microsoft.com/office/drawing/2014/main" id="{F1309A27-F9E9-DEF8-1200-6492D6C838E0}"/>
              </a:ext>
            </a:extLst>
          </p:cNvPr>
          <p:cNvSpPr txBox="1"/>
          <p:nvPr/>
        </p:nvSpPr>
        <p:spPr>
          <a:xfrm>
            <a:off x="724962" y="3485249"/>
            <a:ext cx="7476766" cy="323165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sv-SE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Lite </a:t>
            </a:r>
            <a:r>
              <a:rPr lang="sv-SE" sz="1500" b="1" u="sng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mindre</a:t>
            </a:r>
            <a:r>
              <a:rPr lang="sv-SE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 effekt hos AATD vs. KOL  avseende gångförmåga</a:t>
            </a:r>
          </a:p>
        </p:txBody>
      </p:sp>
      <p:sp>
        <p:nvSpPr>
          <p:cNvPr id="16" name="Rektangel: diagonala rundade hörn 15">
            <a:extLst>
              <a:ext uri="{FF2B5EF4-FFF2-40B4-BE49-F238E27FC236}">
                <a16:creationId xmlns:a16="http://schemas.microsoft.com/office/drawing/2014/main" id="{DE759635-5740-DC4B-7521-63E151CD0D8B}"/>
              </a:ext>
            </a:extLst>
          </p:cNvPr>
          <p:cNvSpPr/>
          <p:nvPr/>
        </p:nvSpPr>
        <p:spPr>
          <a:xfrm rot="16200000">
            <a:off x="6357356" y="2225169"/>
            <a:ext cx="323165" cy="1016328"/>
          </a:xfrm>
          <a:custGeom>
            <a:avLst/>
            <a:gdLst>
              <a:gd name="connsiteX0" fmla="*/ 53862 w 323165"/>
              <a:gd name="connsiteY0" fmla="*/ 0 h 1016328"/>
              <a:gd name="connsiteX1" fmla="*/ 323165 w 323165"/>
              <a:gd name="connsiteY1" fmla="*/ 0 h 1016328"/>
              <a:gd name="connsiteX2" fmla="*/ 323165 w 323165"/>
              <a:gd name="connsiteY2" fmla="*/ 0 h 1016328"/>
              <a:gd name="connsiteX3" fmla="*/ 323165 w 323165"/>
              <a:gd name="connsiteY3" fmla="*/ 471608 h 1016328"/>
              <a:gd name="connsiteX4" fmla="*/ 323165 w 323165"/>
              <a:gd name="connsiteY4" fmla="*/ 962466 h 1016328"/>
              <a:gd name="connsiteX5" fmla="*/ 269303 w 323165"/>
              <a:gd name="connsiteY5" fmla="*/ 1016328 h 1016328"/>
              <a:gd name="connsiteX6" fmla="*/ 0 w 323165"/>
              <a:gd name="connsiteY6" fmla="*/ 1016328 h 1016328"/>
              <a:gd name="connsiteX7" fmla="*/ 0 w 323165"/>
              <a:gd name="connsiteY7" fmla="*/ 1016328 h 1016328"/>
              <a:gd name="connsiteX8" fmla="*/ 0 w 323165"/>
              <a:gd name="connsiteY8" fmla="*/ 535095 h 1016328"/>
              <a:gd name="connsiteX9" fmla="*/ 0 w 323165"/>
              <a:gd name="connsiteY9" fmla="*/ 53862 h 1016328"/>
              <a:gd name="connsiteX10" fmla="*/ 53862 w 323165"/>
              <a:gd name="connsiteY10" fmla="*/ 0 h 101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165" h="1016328" fill="none" extrusionOk="0">
                <a:moveTo>
                  <a:pt x="53862" y="0"/>
                </a:moveTo>
                <a:cubicBezTo>
                  <a:pt x="158765" y="-427"/>
                  <a:pt x="244247" y="23455"/>
                  <a:pt x="323165" y="0"/>
                </a:cubicBezTo>
                <a:lnTo>
                  <a:pt x="323165" y="0"/>
                </a:lnTo>
                <a:cubicBezTo>
                  <a:pt x="352006" y="192217"/>
                  <a:pt x="309323" y="267829"/>
                  <a:pt x="323165" y="471608"/>
                </a:cubicBezTo>
                <a:cubicBezTo>
                  <a:pt x="337007" y="675387"/>
                  <a:pt x="302494" y="831747"/>
                  <a:pt x="323165" y="962466"/>
                </a:cubicBezTo>
                <a:cubicBezTo>
                  <a:pt x="316119" y="993640"/>
                  <a:pt x="301467" y="1009934"/>
                  <a:pt x="269303" y="1016328"/>
                </a:cubicBezTo>
                <a:cubicBezTo>
                  <a:pt x="177440" y="1029762"/>
                  <a:pt x="75221" y="985164"/>
                  <a:pt x="0" y="1016328"/>
                </a:cubicBezTo>
                <a:lnTo>
                  <a:pt x="0" y="1016328"/>
                </a:lnTo>
                <a:cubicBezTo>
                  <a:pt x="-14986" y="893959"/>
                  <a:pt x="40699" y="667475"/>
                  <a:pt x="0" y="535095"/>
                </a:cubicBezTo>
                <a:cubicBezTo>
                  <a:pt x="-40699" y="402715"/>
                  <a:pt x="34080" y="203838"/>
                  <a:pt x="0" y="53862"/>
                </a:cubicBezTo>
                <a:cubicBezTo>
                  <a:pt x="-38" y="25072"/>
                  <a:pt x="22965" y="4448"/>
                  <a:pt x="53862" y="0"/>
                </a:cubicBezTo>
                <a:close/>
              </a:path>
              <a:path w="323165" h="1016328" stroke="0" extrusionOk="0">
                <a:moveTo>
                  <a:pt x="53862" y="0"/>
                </a:moveTo>
                <a:cubicBezTo>
                  <a:pt x="172657" y="-20332"/>
                  <a:pt x="193733" y="7341"/>
                  <a:pt x="323165" y="0"/>
                </a:cubicBezTo>
                <a:lnTo>
                  <a:pt x="323165" y="0"/>
                </a:lnTo>
                <a:cubicBezTo>
                  <a:pt x="351598" y="155030"/>
                  <a:pt x="299883" y="332295"/>
                  <a:pt x="323165" y="481233"/>
                </a:cubicBezTo>
                <a:cubicBezTo>
                  <a:pt x="346447" y="630171"/>
                  <a:pt x="293996" y="762411"/>
                  <a:pt x="323165" y="962466"/>
                </a:cubicBezTo>
                <a:cubicBezTo>
                  <a:pt x="320148" y="989949"/>
                  <a:pt x="296885" y="1016470"/>
                  <a:pt x="269303" y="1016328"/>
                </a:cubicBezTo>
                <a:cubicBezTo>
                  <a:pt x="179187" y="1033743"/>
                  <a:pt x="104501" y="996954"/>
                  <a:pt x="0" y="1016328"/>
                </a:cubicBezTo>
                <a:lnTo>
                  <a:pt x="0" y="1016328"/>
                </a:lnTo>
                <a:cubicBezTo>
                  <a:pt x="-12938" y="915207"/>
                  <a:pt x="36671" y="759269"/>
                  <a:pt x="0" y="535095"/>
                </a:cubicBezTo>
                <a:cubicBezTo>
                  <a:pt x="-36671" y="310921"/>
                  <a:pt x="34743" y="166715"/>
                  <a:pt x="0" y="53862"/>
                </a:cubicBezTo>
                <a:cubicBezTo>
                  <a:pt x="4042" y="21848"/>
                  <a:pt x="23104" y="-789"/>
                  <a:pt x="53862" y="0"/>
                </a:cubicBezTo>
                <a:close/>
              </a:path>
            </a:pathLst>
          </a:custGeom>
          <a:solidFill>
            <a:schemeClr val="accent2">
              <a:lumMod val="90000"/>
              <a:alpha val="42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01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080" y="1780052"/>
            <a:ext cx="6526758" cy="2202415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666347" y="1227932"/>
            <a:ext cx="181439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600" dirty="0">
                <a:solidFill>
                  <a:schemeClr val="tx1"/>
                </a:solidFill>
              </a:rPr>
              <a:t>&gt; 40 år, röker eller tidigare rökt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3601807" y="3915568"/>
            <a:ext cx="213247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600" dirty="0">
                <a:solidFill>
                  <a:schemeClr val="tx1"/>
                </a:solidFill>
              </a:rPr>
              <a:t>Misstanke om KOL</a:t>
            </a:r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29636BBB-1166-C069-1B9C-C753B907BE8F}"/>
              </a:ext>
            </a:extLst>
          </p:cNvPr>
          <p:cNvSpPr txBox="1">
            <a:spLocks/>
          </p:cNvSpPr>
          <p:nvPr/>
        </p:nvSpPr>
        <p:spPr>
          <a:xfrm>
            <a:off x="553244" y="324316"/>
            <a:ext cx="8229600" cy="6077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>
                <a:latin typeface="Poppins"/>
              </a:rPr>
              <a:t>VAD ÄR </a:t>
            </a:r>
            <a:r>
              <a:rPr lang="sv-SE" sz="2200" dirty="0"/>
              <a:t>kol</a:t>
            </a:r>
            <a:r>
              <a:rPr lang="sv-SE" sz="2200" dirty="0">
                <a:latin typeface="Poppi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18177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686CE97-EBD5-3B58-545A-386F151D7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29" y="235656"/>
            <a:ext cx="7195403" cy="166198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D453C73-CF7E-BE3C-D36E-CE6F922C7B96}"/>
              </a:ext>
            </a:extLst>
          </p:cNvPr>
          <p:cNvSpPr txBox="1"/>
          <p:nvPr/>
        </p:nvSpPr>
        <p:spPr>
          <a:xfrm>
            <a:off x="667247" y="2080952"/>
            <a:ext cx="7476766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”De flesta farmakologiska och icke-farmakologiska behandlingsmetoder för </a:t>
            </a:r>
            <a:r>
              <a:rPr lang="sv-SE" sz="1200" b="1" dirty="0"/>
              <a:t>KOL har inte direkt bevis för effektivitet vid AATD</a:t>
            </a:r>
            <a:r>
              <a:rPr lang="sv-SE" sz="1200" dirty="0"/>
              <a:t>, men detta </a:t>
            </a:r>
            <a:r>
              <a:rPr lang="sv-SE" sz="1200" b="1" dirty="0"/>
              <a:t>bör </a:t>
            </a:r>
            <a:r>
              <a:rPr lang="sv-SE" sz="1200" b="1" u="sng" dirty="0"/>
              <a:t>inte nödvändigtvis </a:t>
            </a:r>
            <a:r>
              <a:rPr lang="sv-SE" sz="1200" b="1" dirty="0"/>
              <a:t>hindra användningen av dessa interventioner</a:t>
            </a:r>
            <a:r>
              <a:rPr lang="sv-SE" sz="1200" dirty="0"/>
              <a:t>. Endast rökavvänjning och sjukdomsspecifika behandlingsprogram stöds av goda bevis för nytta vid AATD specifikt.”</a:t>
            </a:r>
          </a:p>
        </p:txBody>
      </p:sp>
      <p:sp>
        <p:nvSpPr>
          <p:cNvPr id="6" name="TextBox 60">
            <a:extLst>
              <a:ext uri="{FF2B5EF4-FFF2-40B4-BE49-F238E27FC236}">
                <a16:creationId xmlns:a16="http://schemas.microsoft.com/office/drawing/2014/main" id="{494A7942-1103-1959-7D3E-4FB7A1978C6D}"/>
              </a:ext>
            </a:extLst>
          </p:cNvPr>
          <p:cNvSpPr txBox="1"/>
          <p:nvPr/>
        </p:nvSpPr>
        <p:spPr>
          <a:xfrm>
            <a:off x="667247" y="3245864"/>
            <a:ext cx="7476766" cy="323165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sv-SE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VIKTIGT! Avsaknad av studier är inte detsamma som avsaknad av evidens</a:t>
            </a:r>
          </a:p>
        </p:txBody>
      </p:sp>
    </p:spTree>
    <p:extLst>
      <p:ext uri="{BB962C8B-B14F-4D97-AF65-F5344CB8AC3E}">
        <p14:creationId xmlns:p14="http://schemas.microsoft.com/office/powerpoint/2010/main" val="28384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5550BDB-FFBF-0083-77A7-4807C77C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9" y="306060"/>
            <a:ext cx="9144000" cy="226569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B0B21DF-998C-CB97-7BED-07F11BBD5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333" y="916075"/>
            <a:ext cx="4438340" cy="59216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147EBAC-2548-DCC9-A4CE-2023FA442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64248"/>
            <a:ext cx="9144000" cy="211774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0BA6D7E-E7A2-1B53-A60F-9C7566162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61" y="3181765"/>
            <a:ext cx="4500484" cy="592169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C1A53B85-03A1-521D-6491-AF916A0FFF37}"/>
              </a:ext>
            </a:extLst>
          </p:cNvPr>
          <p:cNvSpPr/>
          <p:nvPr/>
        </p:nvSpPr>
        <p:spPr>
          <a:xfrm>
            <a:off x="2284919" y="431170"/>
            <a:ext cx="990638" cy="380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FD05AEE-ADA2-0161-6424-0CFCB8266F2E}"/>
              </a:ext>
            </a:extLst>
          </p:cNvPr>
          <p:cNvSpPr/>
          <p:nvPr/>
        </p:nvSpPr>
        <p:spPr>
          <a:xfrm>
            <a:off x="2221784" y="2801675"/>
            <a:ext cx="990638" cy="380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</p:spTree>
    <p:extLst>
      <p:ext uri="{BB962C8B-B14F-4D97-AF65-F5344CB8AC3E}">
        <p14:creationId xmlns:p14="http://schemas.microsoft.com/office/powerpoint/2010/main" val="15024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554A-B995-5A8B-9E5D-B6E9741EC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4773073-A633-0C3D-4228-91F616111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39" y="306060"/>
            <a:ext cx="9144000" cy="226569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24B6D5A-9896-313C-A623-AC61D9A57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333" y="916075"/>
            <a:ext cx="4438340" cy="59216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9FF1F36-8722-FB52-57E1-A16C9C39D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64248"/>
            <a:ext cx="9144000" cy="211774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AF0F7A3-44F0-7879-0E47-EDAF258526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261" y="2601775"/>
            <a:ext cx="4500484" cy="59216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14D8E80-4595-C0CA-81A8-E93BFCADBF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731" y="1538269"/>
            <a:ext cx="8680537" cy="205191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BCB02CD-A5F6-10FF-BCCE-127F4BD8C2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3364" y="2053277"/>
            <a:ext cx="4127309" cy="54849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286C63BB-A853-B204-5441-4F6496F5D6D7}"/>
              </a:ext>
            </a:extLst>
          </p:cNvPr>
          <p:cNvSpPr/>
          <p:nvPr/>
        </p:nvSpPr>
        <p:spPr>
          <a:xfrm>
            <a:off x="2415396" y="1586149"/>
            <a:ext cx="990638" cy="380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</p:spTree>
    <p:extLst>
      <p:ext uri="{BB962C8B-B14F-4D97-AF65-F5344CB8AC3E}">
        <p14:creationId xmlns:p14="http://schemas.microsoft.com/office/powerpoint/2010/main" val="1324364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B4E87D4-E05C-C15A-84DF-A5D5494CC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61" y="246780"/>
            <a:ext cx="7211431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6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A9DEF4E-73F7-DC6D-FD1F-FCA29277B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61" y="0"/>
            <a:ext cx="6440877" cy="51435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D99C606-79D3-CF09-C3F6-6F778B3F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82" y="530004"/>
            <a:ext cx="1229113" cy="6913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2E9894C-6E8C-A3EB-2E49-1A5E4EFB9B4A}"/>
              </a:ext>
            </a:extLst>
          </p:cNvPr>
          <p:cNvSpPr txBox="1"/>
          <p:nvPr/>
        </p:nvSpPr>
        <p:spPr>
          <a:xfrm>
            <a:off x="6915068" y="1271576"/>
            <a:ext cx="2160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 err="1"/>
              <a:t>Eava</a:t>
            </a:r>
            <a:r>
              <a:rPr lang="sv-SE" sz="1000" dirty="0"/>
              <a:t> </a:t>
            </a:r>
            <a:r>
              <a:rPr lang="sv-SE" sz="1000" dirty="0" err="1"/>
              <a:t>Piitulainen</a:t>
            </a:r>
            <a:r>
              <a:rPr lang="sv-SE" sz="1000" dirty="0"/>
              <a:t>, Lunds Universitet </a:t>
            </a:r>
            <a:r>
              <a:rPr lang="sv-SE" sz="1000" b="1" dirty="0"/>
              <a:t>Fokus: AATD</a:t>
            </a:r>
          </a:p>
        </p:txBody>
      </p:sp>
    </p:spTree>
    <p:extLst>
      <p:ext uri="{BB962C8B-B14F-4D97-AF65-F5344CB8AC3E}">
        <p14:creationId xmlns:p14="http://schemas.microsoft.com/office/powerpoint/2010/main" val="1858276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895775-5640-BE57-62F5-AE9C1EBA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0E4364-BCBE-71DB-653E-92E3AB59D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025" y="1615568"/>
            <a:ext cx="6653560" cy="329916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v-SE" b="1" dirty="0"/>
              <a:t>Studiens mål är:</a:t>
            </a:r>
            <a:endParaRPr lang="sv-SE" dirty="0"/>
          </a:p>
          <a:p>
            <a:r>
              <a:rPr lang="sv-SE" dirty="0"/>
              <a:t>Att utveckla ett </a:t>
            </a:r>
            <a:r>
              <a:rPr lang="sv-SE" dirty="0" err="1"/>
              <a:t>pan</a:t>
            </a:r>
            <a:r>
              <a:rPr lang="sv-SE" dirty="0"/>
              <a:t>-europeiskt, multicentriskt AATD-register som inkluderar baslinjedata från ≥3000 individer under de första 3 åren av registret.</a:t>
            </a:r>
          </a:p>
          <a:p>
            <a:r>
              <a:rPr lang="sv-SE" dirty="0"/>
              <a:t>Att harmonisera datainsamlingsprocessen mellan befintliga nationella register och säkerställa hög kvalitet på data genom noggrann övervakning av inskriven data.</a:t>
            </a:r>
          </a:p>
          <a:p>
            <a:r>
              <a:rPr lang="sv-SE" dirty="0"/>
              <a:t>Att generera longitudinella långsiktiga, högkvalitativa kliniska data som täcker en </a:t>
            </a:r>
            <a:r>
              <a:rPr lang="sv-SE" dirty="0" err="1"/>
              <a:t>pan</a:t>
            </a:r>
            <a:r>
              <a:rPr lang="sv-SE" dirty="0"/>
              <a:t>-europeisk population av AATD-individer i alla åldersgrupper och i alla sjukdomsstadier.</a:t>
            </a:r>
          </a:p>
          <a:p>
            <a:r>
              <a:rPr lang="sv-SE" dirty="0"/>
              <a:t>Att bättre förstå sjukdomens naturliga historia och prognos med målet att skapa och validera prognostiska verktyg för att stödja medicinska beslut.</a:t>
            </a:r>
          </a:p>
          <a:p>
            <a:r>
              <a:rPr lang="sv-SE" dirty="0"/>
              <a:t>Att undersöka effekten av AAT-</a:t>
            </a:r>
            <a:r>
              <a:rPr lang="sv-SE" dirty="0" err="1"/>
              <a:t>augmentering</a:t>
            </a:r>
            <a:r>
              <a:rPr lang="sv-SE" dirty="0"/>
              <a:t> och andra terapier på progressionen av emfysem och att undersöka deras potentiella påverkan på kliniska och funktionella utfall, såsom FEV1, livskvalitet och mortalitet i en "verklighetsnära" population.</a:t>
            </a:r>
          </a:p>
          <a:p>
            <a:r>
              <a:rPr lang="sv-SE" dirty="0"/>
              <a:t>Att lära sig mer om sjukdomsförloppet hos patienter med svår AATD med genotyper andra än PI*ZZ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1B217AB-1535-1BFE-CDEB-FA64E113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93" y="228765"/>
            <a:ext cx="6411220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549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BEFBC-1948-2A03-EA62-F54D9BEE5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D62407E-782F-7379-1585-0F0577A03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840" y="1473019"/>
            <a:ext cx="5773141" cy="878594"/>
          </a:xfrm>
        </p:spPr>
        <p:txBody>
          <a:bodyPr>
            <a:noAutofit/>
          </a:bodyPr>
          <a:lstStyle/>
          <a:p>
            <a:r>
              <a:rPr lang="sv-SE" sz="2700" dirty="0">
                <a:solidFill>
                  <a:schemeClr val="bg1"/>
                </a:solidFill>
              </a:rPr>
              <a:t>fysisk aktivitet och träning vid kol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54DE97B-4C84-796E-BFDD-8012C04E5596}"/>
              </a:ext>
            </a:extLst>
          </p:cNvPr>
          <p:cNvSpPr txBox="1"/>
          <p:nvPr/>
        </p:nvSpPr>
        <p:spPr>
          <a:xfrm>
            <a:off x="2250156" y="2737027"/>
            <a:ext cx="4855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Andre Nyberg, Docent. Fysioterapeut, lektor/forskare. 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Enheten för fysioterapi, Umeå universitet</a:t>
            </a:r>
          </a:p>
          <a:p>
            <a:pPr algn="ctr"/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26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7AC81-FA30-21E6-281F-F35DE364D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C9DD532-D613-AB43-8071-7BCD5EB8D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6" r="1" b="21629"/>
          <a:stretch/>
        </p:blipFill>
        <p:spPr>
          <a:xfrm>
            <a:off x="1245219" y="1350122"/>
            <a:ext cx="6653560" cy="2807734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91A2185B-76D9-6F8E-4CF1-D537F94B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21" y="383963"/>
            <a:ext cx="6647364" cy="810351"/>
          </a:xfrm>
        </p:spPr>
        <p:txBody>
          <a:bodyPr anchor="ctr">
            <a:normAutofit/>
          </a:bodyPr>
          <a:lstStyle/>
          <a:p>
            <a:r>
              <a:rPr lang="en-US" dirty="0"/>
              <a:t> </a:t>
            </a:r>
            <a:r>
              <a:rPr lang="en-US" b="0" dirty="0"/>
              <a:t>och </a:t>
            </a:r>
            <a:r>
              <a:rPr lang="en-US" b="0" dirty="0" err="1"/>
              <a:t>träning</a:t>
            </a:r>
            <a:endParaRPr lang="en-US" b="0" dirty="0"/>
          </a:p>
        </p:txBody>
      </p:sp>
      <p:sp>
        <p:nvSpPr>
          <p:cNvPr id="4" name="textruta 13">
            <a:extLst>
              <a:ext uri="{FF2B5EF4-FFF2-40B4-BE49-F238E27FC236}">
                <a16:creationId xmlns:a16="http://schemas.microsoft.com/office/drawing/2014/main" id="{CEF8D421-8FE9-6E6D-14E2-4115C210D639}"/>
              </a:ext>
            </a:extLst>
          </p:cNvPr>
          <p:cNvSpPr txBox="1"/>
          <p:nvPr/>
        </p:nvSpPr>
        <p:spPr>
          <a:xfrm>
            <a:off x="3160493" y="4347900"/>
            <a:ext cx="321414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1200" dirty="0">
                <a:latin typeface="Lato Light"/>
                <a:ea typeface="Lato Light"/>
                <a:cs typeface="Lato Light"/>
              </a:rPr>
              <a:t>"leka med barnbarnen" "kratta" "dammsuga" "promenera lite grann" "gör vad du orkar"</a:t>
            </a:r>
            <a:endParaRPr lang="en-US" dirty="0"/>
          </a:p>
        </p:txBody>
      </p:sp>
      <p:pic>
        <p:nvPicPr>
          <p:cNvPr id="6" name="Bild 20" descr="Märke kors med hel fyllning">
            <a:extLst>
              <a:ext uri="{FF2B5EF4-FFF2-40B4-BE49-F238E27FC236}">
                <a16:creationId xmlns:a16="http://schemas.microsoft.com/office/drawing/2014/main" id="{231360A9-F8E3-53BD-972D-631A7439B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7547" y="4352707"/>
            <a:ext cx="385127" cy="385127"/>
          </a:xfrm>
          <a:prstGeom prst="rect">
            <a:avLst/>
          </a:prstGeom>
        </p:spPr>
      </p:pic>
      <p:sp>
        <p:nvSpPr>
          <p:cNvPr id="3" name="Rektangel: diagonala rundade hörn 2">
            <a:extLst>
              <a:ext uri="{FF2B5EF4-FFF2-40B4-BE49-F238E27FC236}">
                <a16:creationId xmlns:a16="http://schemas.microsoft.com/office/drawing/2014/main" id="{D93E3E25-8C56-B71D-0FB8-25D06A5E992D}"/>
              </a:ext>
            </a:extLst>
          </p:cNvPr>
          <p:cNvSpPr/>
          <p:nvPr/>
        </p:nvSpPr>
        <p:spPr>
          <a:xfrm rot="16200000">
            <a:off x="5773312" y="881863"/>
            <a:ext cx="1942188" cy="2857654"/>
          </a:xfrm>
          <a:custGeom>
            <a:avLst/>
            <a:gdLst>
              <a:gd name="connsiteX0" fmla="*/ 323704 w 1942188"/>
              <a:gd name="connsiteY0" fmla="*/ 0 h 2857654"/>
              <a:gd name="connsiteX1" fmla="*/ 830829 w 1942188"/>
              <a:gd name="connsiteY1" fmla="*/ 0 h 2857654"/>
              <a:gd name="connsiteX2" fmla="*/ 1321769 w 1942188"/>
              <a:gd name="connsiteY2" fmla="*/ 0 h 2857654"/>
              <a:gd name="connsiteX3" fmla="*/ 1942188 w 1942188"/>
              <a:gd name="connsiteY3" fmla="*/ 0 h 2857654"/>
              <a:gd name="connsiteX4" fmla="*/ 1942188 w 1942188"/>
              <a:gd name="connsiteY4" fmla="*/ 0 h 2857654"/>
              <a:gd name="connsiteX5" fmla="*/ 1942188 w 1942188"/>
              <a:gd name="connsiteY5" fmla="*/ 481451 h 2857654"/>
              <a:gd name="connsiteX6" fmla="*/ 1942188 w 1942188"/>
              <a:gd name="connsiteY6" fmla="*/ 962901 h 2857654"/>
              <a:gd name="connsiteX7" fmla="*/ 1942188 w 1942188"/>
              <a:gd name="connsiteY7" fmla="*/ 1520370 h 2857654"/>
              <a:gd name="connsiteX8" fmla="*/ 1942188 w 1942188"/>
              <a:gd name="connsiteY8" fmla="*/ 2052500 h 2857654"/>
              <a:gd name="connsiteX9" fmla="*/ 1942188 w 1942188"/>
              <a:gd name="connsiteY9" fmla="*/ 2533950 h 2857654"/>
              <a:gd name="connsiteX10" fmla="*/ 1618484 w 1942188"/>
              <a:gd name="connsiteY10" fmla="*/ 2857654 h 2857654"/>
              <a:gd name="connsiteX11" fmla="*/ 1127544 w 1942188"/>
              <a:gd name="connsiteY11" fmla="*/ 2857654 h 2857654"/>
              <a:gd name="connsiteX12" fmla="*/ 604234 w 1942188"/>
              <a:gd name="connsiteY12" fmla="*/ 2857654 h 2857654"/>
              <a:gd name="connsiteX13" fmla="*/ 0 w 1942188"/>
              <a:gd name="connsiteY13" fmla="*/ 2857654 h 2857654"/>
              <a:gd name="connsiteX14" fmla="*/ 0 w 1942188"/>
              <a:gd name="connsiteY14" fmla="*/ 2857654 h 2857654"/>
              <a:gd name="connsiteX15" fmla="*/ 0 w 1942188"/>
              <a:gd name="connsiteY15" fmla="*/ 2350864 h 2857654"/>
              <a:gd name="connsiteX16" fmla="*/ 0 w 1942188"/>
              <a:gd name="connsiteY16" fmla="*/ 1920093 h 2857654"/>
              <a:gd name="connsiteX17" fmla="*/ 0 w 1942188"/>
              <a:gd name="connsiteY17" fmla="*/ 1489321 h 2857654"/>
              <a:gd name="connsiteX18" fmla="*/ 0 w 1942188"/>
              <a:gd name="connsiteY18" fmla="*/ 982531 h 2857654"/>
              <a:gd name="connsiteX19" fmla="*/ 0 w 1942188"/>
              <a:gd name="connsiteY19" fmla="*/ 323704 h 2857654"/>
              <a:gd name="connsiteX20" fmla="*/ 323704 w 1942188"/>
              <a:gd name="connsiteY20" fmla="*/ 0 h 285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42188" h="2857654" fill="none" extrusionOk="0">
                <a:moveTo>
                  <a:pt x="323704" y="0"/>
                </a:moveTo>
                <a:cubicBezTo>
                  <a:pt x="444856" y="-35155"/>
                  <a:pt x="685373" y="3363"/>
                  <a:pt x="830829" y="0"/>
                </a:cubicBezTo>
                <a:cubicBezTo>
                  <a:pt x="976286" y="-3363"/>
                  <a:pt x="1096472" y="16820"/>
                  <a:pt x="1321769" y="0"/>
                </a:cubicBezTo>
                <a:cubicBezTo>
                  <a:pt x="1547066" y="-16820"/>
                  <a:pt x="1646923" y="58961"/>
                  <a:pt x="1942188" y="0"/>
                </a:cubicBezTo>
                <a:lnTo>
                  <a:pt x="1942188" y="0"/>
                </a:lnTo>
                <a:cubicBezTo>
                  <a:pt x="1980784" y="173917"/>
                  <a:pt x="1930407" y="293391"/>
                  <a:pt x="1942188" y="481451"/>
                </a:cubicBezTo>
                <a:cubicBezTo>
                  <a:pt x="1953969" y="669511"/>
                  <a:pt x="1939856" y="779151"/>
                  <a:pt x="1942188" y="962901"/>
                </a:cubicBezTo>
                <a:cubicBezTo>
                  <a:pt x="1944520" y="1146651"/>
                  <a:pt x="1940170" y="1366744"/>
                  <a:pt x="1942188" y="1520370"/>
                </a:cubicBezTo>
                <a:cubicBezTo>
                  <a:pt x="1944206" y="1673996"/>
                  <a:pt x="1939808" y="1881108"/>
                  <a:pt x="1942188" y="2052500"/>
                </a:cubicBezTo>
                <a:cubicBezTo>
                  <a:pt x="1944568" y="2223892"/>
                  <a:pt x="1904103" y="2434237"/>
                  <a:pt x="1942188" y="2533950"/>
                </a:cubicBezTo>
                <a:cubicBezTo>
                  <a:pt x="1967990" y="2673242"/>
                  <a:pt x="1776039" y="2812163"/>
                  <a:pt x="1618484" y="2857654"/>
                </a:cubicBezTo>
                <a:cubicBezTo>
                  <a:pt x="1500507" y="2864524"/>
                  <a:pt x="1310791" y="2813410"/>
                  <a:pt x="1127544" y="2857654"/>
                </a:cubicBezTo>
                <a:cubicBezTo>
                  <a:pt x="944297" y="2901898"/>
                  <a:pt x="730395" y="2796738"/>
                  <a:pt x="604234" y="2857654"/>
                </a:cubicBezTo>
                <a:cubicBezTo>
                  <a:pt x="478073" y="2918570"/>
                  <a:pt x="258787" y="2845605"/>
                  <a:pt x="0" y="2857654"/>
                </a:cubicBezTo>
                <a:lnTo>
                  <a:pt x="0" y="2857654"/>
                </a:lnTo>
                <a:cubicBezTo>
                  <a:pt x="-4901" y="2730022"/>
                  <a:pt x="33780" y="2474385"/>
                  <a:pt x="0" y="2350864"/>
                </a:cubicBezTo>
                <a:cubicBezTo>
                  <a:pt x="-33780" y="2227343"/>
                  <a:pt x="2035" y="2020824"/>
                  <a:pt x="0" y="1920093"/>
                </a:cubicBezTo>
                <a:cubicBezTo>
                  <a:pt x="-2035" y="1819362"/>
                  <a:pt x="42339" y="1630252"/>
                  <a:pt x="0" y="1489321"/>
                </a:cubicBezTo>
                <a:cubicBezTo>
                  <a:pt x="-42339" y="1348390"/>
                  <a:pt x="7112" y="1126004"/>
                  <a:pt x="0" y="982531"/>
                </a:cubicBezTo>
                <a:cubicBezTo>
                  <a:pt x="-7112" y="839058"/>
                  <a:pt x="59058" y="563027"/>
                  <a:pt x="0" y="323704"/>
                </a:cubicBezTo>
                <a:cubicBezTo>
                  <a:pt x="46916" y="160268"/>
                  <a:pt x="127602" y="-29190"/>
                  <a:pt x="323704" y="0"/>
                </a:cubicBezTo>
                <a:close/>
              </a:path>
              <a:path w="1942188" h="2857654" stroke="0" extrusionOk="0">
                <a:moveTo>
                  <a:pt x="323704" y="0"/>
                </a:moveTo>
                <a:cubicBezTo>
                  <a:pt x="455381" y="-6021"/>
                  <a:pt x="703794" y="60622"/>
                  <a:pt x="863199" y="0"/>
                </a:cubicBezTo>
                <a:cubicBezTo>
                  <a:pt x="1022604" y="-60622"/>
                  <a:pt x="1249869" y="27603"/>
                  <a:pt x="1402693" y="0"/>
                </a:cubicBezTo>
                <a:cubicBezTo>
                  <a:pt x="1555517" y="-27603"/>
                  <a:pt x="1733119" y="32252"/>
                  <a:pt x="1942188" y="0"/>
                </a:cubicBezTo>
                <a:lnTo>
                  <a:pt x="1942188" y="0"/>
                </a:lnTo>
                <a:cubicBezTo>
                  <a:pt x="1950463" y="93908"/>
                  <a:pt x="1896056" y="259312"/>
                  <a:pt x="1942188" y="430772"/>
                </a:cubicBezTo>
                <a:cubicBezTo>
                  <a:pt x="1988320" y="602232"/>
                  <a:pt x="1922471" y="720226"/>
                  <a:pt x="1942188" y="937562"/>
                </a:cubicBezTo>
                <a:cubicBezTo>
                  <a:pt x="1961905" y="1154898"/>
                  <a:pt x="1903889" y="1170633"/>
                  <a:pt x="1942188" y="1393673"/>
                </a:cubicBezTo>
                <a:cubicBezTo>
                  <a:pt x="1980487" y="1616713"/>
                  <a:pt x="1906548" y="1656429"/>
                  <a:pt x="1942188" y="1900463"/>
                </a:cubicBezTo>
                <a:cubicBezTo>
                  <a:pt x="1977828" y="2144497"/>
                  <a:pt x="1875749" y="2217269"/>
                  <a:pt x="1942188" y="2533950"/>
                </a:cubicBezTo>
                <a:cubicBezTo>
                  <a:pt x="1938585" y="2708065"/>
                  <a:pt x="1837588" y="2835036"/>
                  <a:pt x="1618484" y="2857654"/>
                </a:cubicBezTo>
                <a:cubicBezTo>
                  <a:pt x="1373776" y="2886992"/>
                  <a:pt x="1253327" y="2820898"/>
                  <a:pt x="1095174" y="2857654"/>
                </a:cubicBezTo>
                <a:cubicBezTo>
                  <a:pt x="937021" y="2894410"/>
                  <a:pt x="760799" y="2817751"/>
                  <a:pt x="555680" y="2857654"/>
                </a:cubicBezTo>
                <a:cubicBezTo>
                  <a:pt x="350561" y="2897557"/>
                  <a:pt x="179002" y="2816855"/>
                  <a:pt x="0" y="2857654"/>
                </a:cubicBezTo>
                <a:lnTo>
                  <a:pt x="0" y="2857654"/>
                </a:lnTo>
                <a:cubicBezTo>
                  <a:pt x="-14397" y="2757138"/>
                  <a:pt x="27954" y="2569868"/>
                  <a:pt x="0" y="2376204"/>
                </a:cubicBezTo>
                <a:cubicBezTo>
                  <a:pt x="-27954" y="2182540"/>
                  <a:pt x="6938" y="2084075"/>
                  <a:pt x="0" y="1869414"/>
                </a:cubicBezTo>
                <a:cubicBezTo>
                  <a:pt x="-6938" y="1654753"/>
                  <a:pt x="56712" y="1435528"/>
                  <a:pt x="0" y="1311945"/>
                </a:cubicBezTo>
                <a:cubicBezTo>
                  <a:pt x="-56712" y="1188362"/>
                  <a:pt x="28993" y="1007603"/>
                  <a:pt x="0" y="881173"/>
                </a:cubicBezTo>
                <a:cubicBezTo>
                  <a:pt x="-28993" y="754743"/>
                  <a:pt x="11269" y="511733"/>
                  <a:pt x="0" y="323704"/>
                </a:cubicBezTo>
                <a:cubicBezTo>
                  <a:pt x="19257" y="125890"/>
                  <a:pt x="179659" y="1506"/>
                  <a:pt x="323704" y="0"/>
                </a:cubicBezTo>
                <a:close/>
              </a:path>
            </a:pathLst>
          </a:custGeom>
          <a:solidFill>
            <a:schemeClr val="accent2">
              <a:lumMod val="90000"/>
              <a:alpha val="42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60">
            <a:extLst>
              <a:ext uri="{FF2B5EF4-FFF2-40B4-BE49-F238E27FC236}">
                <a16:creationId xmlns:a16="http://schemas.microsoft.com/office/drawing/2014/main" id="{7C0B3114-257B-43C9-E0C5-309539E99776}"/>
              </a:ext>
            </a:extLst>
          </p:cNvPr>
          <p:cNvSpPr txBox="1"/>
          <p:nvPr/>
        </p:nvSpPr>
        <p:spPr>
          <a:xfrm>
            <a:off x="6482295" y="735338"/>
            <a:ext cx="2408239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Poppins"/>
                <a:ea typeface="League Spartan" charset="0"/>
                <a:cs typeface="Poppins"/>
              </a:rPr>
              <a:t>KONDITION OCH STYRKETRÄNING</a:t>
            </a:r>
          </a:p>
        </p:txBody>
      </p:sp>
      <p:sp>
        <p:nvSpPr>
          <p:cNvPr id="8" name="TextBox 60">
            <a:extLst>
              <a:ext uri="{FF2B5EF4-FFF2-40B4-BE49-F238E27FC236}">
                <a16:creationId xmlns:a16="http://schemas.microsoft.com/office/drawing/2014/main" id="{9D83FEAF-EA28-B634-31BE-E9A736B971C5}"/>
              </a:ext>
            </a:extLst>
          </p:cNvPr>
          <p:cNvSpPr txBox="1"/>
          <p:nvPr/>
        </p:nvSpPr>
        <p:spPr>
          <a:xfrm>
            <a:off x="2173265" y="504506"/>
            <a:ext cx="14105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League Spartan" charset="0"/>
                <a:cs typeface="Poppins"/>
              </a:rPr>
              <a:t>AATD</a:t>
            </a:r>
          </a:p>
        </p:txBody>
      </p:sp>
    </p:spTree>
    <p:extLst>
      <p:ext uri="{BB962C8B-B14F-4D97-AF65-F5344CB8AC3E}">
        <p14:creationId xmlns:p14="http://schemas.microsoft.com/office/powerpoint/2010/main" val="37156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B74F2F3-9DDC-B691-D809-6086065AE3B9}"/>
              </a:ext>
            </a:extLst>
          </p:cNvPr>
          <p:cNvGraphicFramePr/>
          <p:nvPr/>
        </p:nvGraphicFramePr>
        <p:xfrm>
          <a:off x="1027133" y="113517"/>
          <a:ext cx="7515617" cy="4916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Frihandsfigur: Form 9">
            <a:extLst>
              <a:ext uri="{FF2B5EF4-FFF2-40B4-BE49-F238E27FC236}">
                <a16:creationId xmlns:a16="http://schemas.microsoft.com/office/drawing/2014/main" id="{7821F655-4826-B5D4-3F08-3EF36A899286}"/>
              </a:ext>
            </a:extLst>
          </p:cNvPr>
          <p:cNvSpPr/>
          <p:nvPr/>
        </p:nvSpPr>
        <p:spPr>
          <a:xfrm>
            <a:off x="3044810" y="37578"/>
            <a:ext cx="1439508" cy="1528175"/>
          </a:xfrm>
          <a:custGeom>
            <a:avLst/>
            <a:gdLst>
              <a:gd name="connsiteX0" fmla="*/ 5278 w 1439508"/>
              <a:gd name="connsiteY0" fmla="*/ 400833 h 1528175"/>
              <a:gd name="connsiteX1" fmla="*/ 67908 w 1439508"/>
              <a:gd name="connsiteY1" fmla="*/ 382044 h 1528175"/>
              <a:gd name="connsiteX2" fmla="*/ 124275 w 1439508"/>
              <a:gd name="connsiteY2" fmla="*/ 338203 h 1528175"/>
              <a:gd name="connsiteX3" fmla="*/ 174379 w 1439508"/>
              <a:gd name="connsiteY3" fmla="*/ 306888 h 1528175"/>
              <a:gd name="connsiteX4" fmla="*/ 218220 w 1439508"/>
              <a:gd name="connsiteY4" fmla="*/ 275573 h 1528175"/>
              <a:gd name="connsiteX5" fmla="*/ 274587 w 1439508"/>
              <a:gd name="connsiteY5" fmla="*/ 244258 h 1528175"/>
              <a:gd name="connsiteX6" fmla="*/ 299639 w 1439508"/>
              <a:gd name="connsiteY6" fmla="*/ 225469 h 1528175"/>
              <a:gd name="connsiteX7" fmla="*/ 343480 w 1439508"/>
              <a:gd name="connsiteY7" fmla="*/ 187890 h 1528175"/>
              <a:gd name="connsiteX8" fmla="*/ 406111 w 1439508"/>
              <a:gd name="connsiteY8" fmla="*/ 162838 h 1528175"/>
              <a:gd name="connsiteX9" fmla="*/ 475004 w 1439508"/>
              <a:gd name="connsiteY9" fmla="*/ 131523 h 1528175"/>
              <a:gd name="connsiteX10" fmla="*/ 550160 w 1439508"/>
              <a:gd name="connsiteY10" fmla="*/ 87682 h 1528175"/>
              <a:gd name="connsiteX11" fmla="*/ 568949 w 1439508"/>
              <a:gd name="connsiteY11" fmla="*/ 68893 h 1528175"/>
              <a:gd name="connsiteX12" fmla="*/ 600264 w 1439508"/>
              <a:gd name="connsiteY12" fmla="*/ 56367 h 1528175"/>
              <a:gd name="connsiteX13" fmla="*/ 662894 w 1439508"/>
              <a:gd name="connsiteY13" fmla="*/ 18789 h 1528175"/>
              <a:gd name="connsiteX14" fmla="*/ 756839 w 1439508"/>
              <a:gd name="connsiteY14" fmla="*/ 6263 h 1528175"/>
              <a:gd name="connsiteX15" fmla="*/ 788154 w 1439508"/>
              <a:gd name="connsiteY15" fmla="*/ 0 h 1528175"/>
              <a:gd name="connsiteX16" fmla="*/ 838258 w 1439508"/>
              <a:gd name="connsiteY16" fmla="*/ 12526 h 1528175"/>
              <a:gd name="connsiteX17" fmla="*/ 863311 w 1439508"/>
              <a:gd name="connsiteY17" fmla="*/ 25052 h 1528175"/>
              <a:gd name="connsiteX18" fmla="*/ 888363 w 1439508"/>
              <a:gd name="connsiteY18" fmla="*/ 31315 h 1528175"/>
              <a:gd name="connsiteX19" fmla="*/ 913415 w 1439508"/>
              <a:gd name="connsiteY19" fmla="*/ 43841 h 1528175"/>
              <a:gd name="connsiteX20" fmla="*/ 957256 w 1439508"/>
              <a:gd name="connsiteY20" fmla="*/ 56367 h 1528175"/>
              <a:gd name="connsiteX21" fmla="*/ 988571 w 1439508"/>
              <a:gd name="connsiteY21" fmla="*/ 75156 h 1528175"/>
              <a:gd name="connsiteX22" fmla="*/ 1038675 w 1439508"/>
              <a:gd name="connsiteY22" fmla="*/ 93945 h 1528175"/>
              <a:gd name="connsiteX23" fmla="*/ 1082516 w 1439508"/>
              <a:gd name="connsiteY23" fmla="*/ 112734 h 1528175"/>
              <a:gd name="connsiteX24" fmla="*/ 1157672 w 1439508"/>
              <a:gd name="connsiteY24" fmla="*/ 169101 h 1528175"/>
              <a:gd name="connsiteX25" fmla="*/ 1301722 w 1439508"/>
              <a:gd name="connsiteY25" fmla="*/ 237995 h 1528175"/>
              <a:gd name="connsiteX26" fmla="*/ 1358089 w 1439508"/>
              <a:gd name="connsiteY26" fmla="*/ 281836 h 1528175"/>
              <a:gd name="connsiteX27" fmla="*/ 1364352 w 1439508"/>
              <a:gd name="connsiteY27" fmla="*/ 331940 h 1528175"/>
              <a:gd name="connsiteX28" fmla="*/ 1389404 w 1439508"/>
              <a:gd name="connsiteY28" fmla="*/ 375781 h 1528175"/>
              <a:gd name="connsiteX29" fmla="*/ 1401930 w 1439508"/>
              <a:gd name="connsiteY29" fmla="*/ 463463 h 1528175"/>
              <a:gd name="connsiteX30" fmla="*/ 1408193 w 1439508"/>
              <a:gd name="connsiteY30" fmla="*/ 532356 h 1528175"/>
              <a:gd name="connsiteX31" fmla="*/ 1414456 w 1439508"/>
              <a:gd name="connsiteY31" fmla="*/ 551145 h 1528175"/>
              <a:gd name="connsiteX32" fmla="*/ 1426982 w 1439508"/>
              <a:gd name="connsiteY32" fmla="*/ 607512 h 1528175"/>
              <a:gd name="connsiteX33" fmla="*/ 1433245 w 1439508"/>
              <a:gd name="connsiteY33" fmla="*/ 651354 h 1528175"/>
              <a:gd name="connsiteX34" fmla="*/ 1439508 w 1439508"/>
              <a:gd name="connsiteY34" fmla="*/ 676406 h 1528175"/>
              <a:gd name="connsiteX35" fmla="*/ 1433245 w 1439508"/>
              <a:gd name="connsiteY35" fmla="*/ 958241 h 1528175"/>
              <a:gd name="connsiteX36" fmla="*/ 1420719 w 1439508"/>
              <a:gd name="connsiteY36" fmla="*/ 995819 h 1528175"/>
              <a:gd name="connsiteX37" fmla="*/ 1414456 w 1439508"/>
              <a:gd name="connsiteY37" fmla="*/ 1083501 h 1528175"/>
              <a:gd name="connsiteX38" fmla="*/ 1395667 w 1439508"/>
              <a:gd name="connsiteY38" fmla="*/ 1114817 h 1528175"/>
              <a:gd name="connsiteX39" fmla="*/ 1383141 w 1439508"/>
              <a:gd name="connsiteY39" fmla="*/ 1139869 h 1528175"/>
              <a:gd name="connsiteX40" fmla="*/ 1370615 w 1439508"/>
              <a:gd name="connsiteY40" fmla="*/ 1196236 h 1528175"/>
              <a:gd name="connsiteX41" fmla="*/ 1307985 w 1439508"/>
              <a:gd name="connsiteY41" fmla="*/ 1252603 h 1528175"/>
              <a:gd name="connsiteX42" fmla="*/ 1276669 w 1439508"/>
              <a:gd name="connsiteY42" fmla="*/ 1277655 h 1528175"/>
              <a:gd name="connsiteX43" fmla="*/ 1251617 w 1439508"/>
              <a:gd name="connsiteY43" fmla="*/ 1283918 h 1528175"/>
              <a:gd name="connsiteX44" fmla="*/ 1226565 w 1439508"/>
              <a:gd name="connsiteY44" fmla="*/ 1296444 h 1528175"/>
              <a:gd name="connsiteX45" fmla="*/ 1195250 w 1439508"/>
              <a:gd name="connsiteY45" fmla="*/ 1315233 h 1528175"/>
              <a:gd name="connsiteX46" fmla="*/ 1157672 w 1439508"/>
              <a:gd name="connsiteY46" fmla="*/ 1321496 h 1528175"/>
              <a:gd name="connsiteX47" fmla="*/ 1126357 w 1439508"/>
              <a:gd name="connsiteY47" fmla="*/ 1340285 h 1528175"/>
              <a:gd name="connsiteX48" fmla="*/ 1107568 w 1439508"/>
              <a:gd name="connsiteY48" fmla="*/ 1346548 h 1528175"/>
              <a:gd name="connsiteX49" fmla="*/ 1051201 w 1439508"/>
              <a:gd name="connsiteY49" fmla="*/ 1384126 h 1528175"/>
              <a:gd name="connsiteX50" fmla="*/ 988571 w 1439508"/>
              <a:gd name="connsiteY50" fmla="*/ 1409178 h 1528175"/>
              <a:gd name="connsiteX51" fmla="*/ 963519 w 1439508"/>
              <a:gd name="connsiteY51" fmla="*/ 1415441 h 1528175"/>
              <a:gd name="connsiteX52" fmla="*/ 900889 w 1439508"/>
              <a:gd name="connsiteY52" fmla="*/ 1434230 h 1528175"/>
              <a:gd name="connsiteX53" fmla="*/ 882100 w 1439508"/>
              <a:gd name="connsiteY53" fmla="*/ 1446756 h 1528175"/>
              <a:gd name="connsiteX54" fmla="*/ 857048 w 1439508"/>
              <a:gd name="connsiteY54" fmla="*/ 1471808 h 1528175"/>
              <a:gd name="connsiteX55" fmla="*/ 838258 w 1439508"/>
              <a:gd name="connsiteY55" fmla="*/ 1478071 h 1528175"/>
              <a:gd name="connsiteX56" fmla="*/ 794417 w 1439508"/>
              <a:gd name="connsiteY56" fmla="*/ 1496860 h 1528175"/>
              <a:gd name="connsiteX57" fmla="*/ 725524 w 1439508"/>
              <a:gd name="connsiteY57" fmla="*/ 1528175 h 1528175"/>
              <a:gd name="connsiteX58" fmla="*/ 575212 w 1439508"/>
              <a:gd name="connsiteY58" fmla="*/ 1515649 h 1528175"/>
              <a:gd name="connsiteX59" fmla="*/ 543897 w 1439508"/>
              <a:gd name="connsiteY59" fmla="*/ 1496860 h 1528175"/>
              <a:gd name="connsiteX60" fmla="*/ 518845 w 1439508"/>
              <a:gd name="connsiteY60" fmla="*/ 1484334 h 1528175"/>
              <a:gd name="connsiteX61" fmla="*/ 443689 w 1439508"/>
              <a:gd name="connsiteY61" fmla="*/ 1415441 h 1528175"/>
              <a:gd name="connsiteX62" fmla="*/ 418637 w 1439508"/>
              <a:gd name="connsiteY62" fmla="*/ 1409178 h 1528175"/>
              <a:gd name="connsiteX63" fmla="*/ 399848 w 1439508"/>
              <a:gd name="connsiteY63" fmla="*/ 1396652 h 1528175"/>
              <a:gd name="connsiteX64" fmla="*/ 356006 w 1439508"/>
              <a:gd name="connsiteY64" fmla="*/ 1384126 h 1528175"/>
              <a:gd name="connsiteX65" fmla="*/ 280850 w 1439508"/>
              <a:gd name="connsiteY65" fmla="*/ 1334022 h 1528175"/>
              <a:gd name="connsiteX66" fmla="*/ 186905 w 1439508"/>
              <a:gd name="connsiteY66" fmla="*/ 1258866 h 1528175"/>
              <a:gd name="connsiteX67" fmla="*/ 161853 w 1439508"/>
              <a:gd name="connsiteY67" fmla="*/ 1246340 h 1528175"/>
              <a:gd name="connsiteX68" fmla="*/ 124275 w 1439508"/>
              <a:gd name="connsiteY68" fmla="*/ 1227551 h 1528175"/>
              <a:gd name="connsiteX69" fmla="*/ 74171 w 1439508"/>
              <a:gd name="connsiteY69" fmla="*/ 1215025 h 1528175"/>
              <a:gd name="connsiteX70" fmla="*/ 61645 w 1439508"/>
              <a:gd name="connsiteY70" fmla="*/ 1196236 h 1528175"/>
              <a:gd name="connsiteX71" fmla="*/ 55382 w 1439508"/>
              <a:gd name="connsiteY71" fmla="*/ 1171184 h 1528175"/>
              <a:gd name="connsiteX72" fmla="*/ 49119 w 1439508"/>
              <a:gd name="connsiteY72" fmla="*/ 964504 h 1528175"/>
              <a:gd name="connsiteX73" fmla="*/ 42856 w 1439508"/>
              <a:gd name="connsiteY73" fmla="*/ 845507 h 1528175"/>
              <a:gd name="connsiteX74" fmla="*/ 36593 w 1439508"/>
              <a:gd name="connsiteY74" fmla="*/ 663880 h 1528175"/>
              <a:gd name="connsiteX75" fmla="*/ 30330 w 1439508"/>
              <a:gd name="connsiteY75" fmla="*/ 626301 h 1528175"/>
              <a:gd name="connsiteX76" fmla="*/ 24067 w 1439508"/>
              <a:gd name="connsiteY76" fmla="*/ 582460 h 1528175"/>
              <a:gd name="connsiteX77" fmla="*/ 17804 w 1439508"/>
              <a:gd name="connsiteY77" fmla="*/ 532356 h 1528175"/>
              <a:gd name="connsiteX78" fmla="*/ 5278 w 1439508"/>
              <a:gd name="connsiteY78" fmla="*/ 488515 h 1528175"/>
              <a:gd name="connsiteX79" fmla="*/ 5278 w 1439508"/>
              <a:gd name="connsiteY79" fmla="*/ 400833 h 1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39508" h="1528175">
                <a:moveTo>
                  <a:pt x="5278" y="400833"/>
                </a:moveTo>
                <a:cubicBezTo>
                  <a:pt x="15716" y="383088"/>
                  <a:pt x="48620" y="392195"/>
                  <a:pt x="67908" y="382044"/>
                </a:cubicBezTo>
                <a:cubicBezTo>
                  <a:pt x="88972" y="370958"/>
                  <a:pt x="104829" y="351930"/>
                  <a:pt x="124275" y="338203"/>
                </a:cubicBezTo>
                <a:cubicBezTo>
                  <a:pt x="140365" y="326845"/>
                  <a:pt x="157992" y="317813"/>
                  <a:pt x="174379" y="306888"/>
                </a:cubicBezTo>
                <a:cubicBezTo>
                  <a:pt x="189322" y="296926"/>
                  <a:pt x="203277" y="285535"/>
                  <a:pt x="218220" y="275573"/>
                </a:cubicBezTo>
                <a:cubicBezTo>
                  <a:pt x="335207" y="197581"/>
                  <a:pt x="179080" y="303950"/>
                  <a:pt x="274587" y="244258"/>
                </a:cubicBezTo>
                <a:cubicBezTo>
                  <a:pt x="283439" y="238726"/>
                  <a:pt x="291560" y="232079"/>
                  <a:pt x="299639" y="225469"/>
                </a:cubicBezTo>
                <a:cubicBezTo>
                  <a:pt x="314536" y="213281"/>
                  <a:pt x="326890" y="197649"/>
                  <a:pt x="343480" y="187890"/>
                </a:cubicBezTo>
                <a:cubicBezTo>
                  <a:pt x="362861" y="176490"/>
                  <a:pt x="385444" y="171695"/>
                  <a:pt x="406111" y="162838"/>
                </a:cubicBezTo>
                <a:cubicBezTo>
                  <a:pt x="429297" y="152901"/>
                  <a:pt x="452640" y="143191"/>
                  <a:pt x="475004" y="131523"/>
                </a:cubicBezTo>
                <a:cubicBezTo>
                  <a:pt x="500717" y="118107"/>
                  <a:pt x="529652" y="108190"/>
                  <a:pt x="550160" y="87682"/>
                </a:cubicBezTo>
                <a:cubicBezTo>
                  <a:pt x="556423" y="81419"/>
                  <a:pt x="561438" y="73587"/>
                  <a:pt x="568949" y="68893"/>
                </a:cubicBezTo>
                <a:cubicBezTo>
                  <a:pt x="578483" y="62935"/>
                  <a:pt x="590344" y="61658"/>
                  <a:pt x="600264" y="56367"/>
                </a:cubicBezTo>
                <a:cubicBezTo>
                  <a:pt x="621746" y="44910"/>
                  <a:pt x="638879" y="22791"/>
                  <a:pt x="662894" y="18789"/>
                </a:cubicBezTo>
                <a:cubicBezTo>
                  <a:pt x="780908" y="-880"/>
                  <a:pt x="595867" y="29259"/>
                  <a:pt x="756839" y="6263"/>
                </a:cubicBezTo>
                <a:cubicBezTo>
                  <a:pt x="767377" y="4758"/>
                  <a:pt x="777716" y="2088"/>
                  <a:pt x="788154" y="0"/>
                </a:cubicBezTo>
                <a:cubicBezTo>
                  <a:pt x="804855" y="4175"/>
                  <a:pt x="821926" y="7082"/>
                  <a:pt x="838258" y="12526"/>
                </a:cubicBezTo>
                <a:cubicBezTo>
                  <a:pt x="847116" y="15478"/>
                  <a:pt x="854569" y="21774"/>
                  <a:pt x="863311" y="25052"/>
                </a:cubicBezTo>
                <a:cubicBezTo>
                  <a:pt x="871371" y="28074"/>
                  <a:pt x="880303" y="28293"/>
                  <a:pt x="888363" y="31315"/>
                </a:cubicBezTo>
                <a:cubicBezTo>
                  <a:pt x="897105" y="34593"/>
                  <a:pt x="904834" y="40163"/>
                  <a:pt x="913415" y="43841"/>
                </a:cubicBezTo>
                <a:cubicBezTo>
                  <a:pt x="925994" y="49232"/>
                  <a:pt x="944543" y="53189"/>
                  <a:pt x="957256" y="56367"/>
                </a:cubicBezTo>
                <a:cubicBezTo>
                  <a:pt x="967694" y="62630"/>
                  <a:pt x="977683" y="69712"/>
                  <a:pt x="988571" y="75156"/>
                </a:cubicBezTo>
                <a:cubicBezTo>
                  <a:pt x="1040472" y="101107"/>
                  <a:pt x="1000731" y="77683"/>
                  <a:pt x="1038675" y="93945"/>
                </a:cubicBezTo>
                <a:cubicBezTo>
                  <a:pt x="1092849" y="117163"/>
                  <a:pt x="1038452" y="98046"/>
                  <a:pt x="1082516" y="112734"/>
                </a:cubicBezTo>
                <a:cubicBezTo>
                  <a:pt x="1113384" y="143602"/>
                  <a:pt x="1111080" y="145053"/>
                  <a:pt x="1157672" y="169101"/>
                </a:cubicBezTo>
                <a:cubicBezTo>
                  <a:pt x="1204969" y="193513"/>
                  <a:pt x="1260833" y="203921"/>
                  <a:pt x="1301722" y="237995"/>
                </a:cubicBezTo>
                <a:cubicBezTo>
                  <a:pt x="1345083" y="274129"/>
                  <a:pt x="1325733" y="260266"/>
                  <a:pt x="1358089" y="281836"/>
                </a:cubicBezTo>
                <a:cubicBezTo>
                  <a:pt x="1360177" y="298537"/>
                  <a:pt x="1360270" y="315611"/>
                  <a:pt x="1364352" y="331940"/>
                </a:cubicBezTo>
                <a:cubicBezTo>
                  <a:pt x="1367530" y="344654"/>
                  <a:pt x="1381949" y="364599"/>
                  <a:pt x="1389404" y="375781"/>
                </a:cubicBezTo>
                <a:cubicBezTo>
                  <a:pt x="1395900" y="414755"/>
                  <a:pt x="1397451" y="420913"/>
                  <a:pt x="1401930" y="463463"/>
                </a:cubicBezTo>
                <a:cubicBezTo>
                  <a:pt x="1404344" y="486395"/>
                  <a:pt x="1404932" y="509529"/>
                  <a:pt x="1408193" y="532356"/>
                </a:cubicBezTo>
                <a:cubicBezTo>
                  <a:pt x="1409127" y="538891"/>
                  <a:pt x="1413024" y="544700"/>
                  <a:pt x="1414456" y="551145"/>
                </a:cubicBezTo>
                <a:cubicBezTo>
                  <a:pt x="1429153" y="617280"/>
                  <a:pt x="1412883" y="565215"/>
                  <a:pt x="1426982" y="607512"/>
                </a:cubicBezTo>
                <a:cubicBezTo>
                  <a:pt x="1429070" y="622126"/>
                  <a:pt x="1430604" y="636830"/>
                  <a:pt x="1433245" y="651354"/>
                </a:cubicBezTo>
                <a:cubicBezTo>
                  <a:pt x="1434785" y="659823"/>
                  <a:pt x="1439508" y="667798"/>
                  <a:pt x="1439508" y="676406"/>
                </a:cubicBezTo>
                <a:cubicBezTo>
                  <a:pt x="1439508" y="770374"/>
                  <a:pt x="1438763" y="864435"/>
                  <a:pt x="1433245" y="958241"/>
                </a:cubicBezTo>
                <a:cubicBezTo>
                  <a:pt x="1432470" y="971422"/>
                  <a:pt x="1420719" y="995819"/>
                  <a:pt x="1420719" y="995819"/>
                </a:cubicBezTo>
                <a:cubicBezTo>
                  <a:pt x="1418631" y="1025046"/>
                  <a:pt x="1420492" y="1054828"/>
                  <a:pt x="1414456" y="1083501"/>
                </a:cubicBezTo>
                <a:cubicBezTo>
                  <a:pt x="1411948" y="1095413"/>
                  <a:pt x="1401579" y="1104176"/>
                  <a:pt x="1395667" y="1114817"/>
                </a:cubicBezTo>
                <a:cubicBezTo>
                  <a:pt x="1391133" y="1122978"/>
                  <a:pt x="1387316" y="1131518"/>
                  <a:pt x="1383141" y="1139869"/>
                </a:cubicBezTo>
                <a:cubicBezTo>
                  <a:pt x="1383111" y="1140020"/>
                  <a:pt x="1373055" y="1192881"/>
                  <a:pt x="1370615" y="1196236"/>
                </a:cubicBezTo>
                <a:cubicBezTo>
                  <a:pt x="1330608" y="1251245"/>
                  <a:pt x="1340635" y="1226484"/>
                  <a:pt x="1307985" y="1252603"/>
                </a:cubicBezTo>
                <a:cubicBezTo>
                  <a:pt x="1292446" y="1265034"/>
                  <a:pt x="1297426" y="1268759"/>
                  <a:pt x="1276669" y="1277655"/>
                </a:cubicBezTo>
                <a:cubicBezTo>
                  <a:pt x="1268757" y="1281046"/>
                  <a:pt x="1259677" y="1280896"/>
                  <a:pt x="1251617" y="1283918"/>
                </a:cubicBezTo>
                <a:cubicBezTo>
                  <a:pt x="1242875" y="1287196"/>
                  <a:pt x="1234726" y="1291910"/>
                  <a:pt x="1226565" y="1296444"/>
                </a:cubicBezTo>
                <a:cubicBezTo>
                  <a:pt x="1215924" y="1302356"/>
                  <a:pt x="1206690" y="1311073"/>
                  <a:pt x="1195250" y="1315233"/>
                </a:cubicBezTo>
                <a:cubicBezTo>
                  <a:pt x="1183316" y="1319573"/>
                  <a:pt x="1170198" y="1319408"/>
                  <a:pt x="1157672" y="1321496"/>
                </a:cubicBezTo>
                <a:cubicBezTo>
                  <a:pt x="1147234" y="1327759"/>
                  <a:pt x="1137245" y="1334841"/>
                  <a:pt x="1126357" y="1340285"/>
                </a:cubicBezTo>
                <a:cubicBezTo>
                  <a:pt x="1120452" y="1343237"/>
                  <a:pt x="1113270" y="1343222"/>
                  <a:pt x="1107568" y="1346548"/>
                </a:cubicBezTo>
                <a:cubicBezTo>
                  <a:pt x="1088063" y="1357926"/>
                  <a:pt x="1072167" y="1375739"/>
                  <a:pt x="1051201" y="1384126"/>
                </a:cubicBezTo>
                <a:cubicBezTo>
                  <a:pt x="1030324" y="1392477"/>
                  <a:pt x="1010385" y="1403725"/>
                  <a:pt x="988571" y="1409178"/>
                </a:cubicBezTo>
                <a:cubicBezTo>
                  <a:pt x="980220" y="1411266"/>
                  <a:pt x="971764" y="1412968"/>
                  <a:pt x="963519" y="1415441"/>
                </a:cubicBezTo>
                <a:cubicBezTo>
                  <a:pt x="887279" y="1438313"/>
                  <a:pt x="958631" y="1419794"/>
                  <a:pt x="900889" y="1434230"/>
                </a:cubicBezTo>
                <a:cubicBezTo>
                  <a:pt x="894626" y="1438405"/>
                  <a:pt x="887815" y="1441857"/>
                  <a:pt x="882100" y="1446756"/>
                </a:cubicBezTo>
                <a:cubicBezTo>
                  <a:pt x="873133" y="1454442"/>
                  <a:pt x="866658" y="1464944"/>
                  <a:pt x="857048" y="1471808"/>
                </a:cubicBezTo>
                <a:cubicBezTo>
                  <a:pt x="851676" y="1475645"/>
                  <a:pt x="844521" y="1475983"/>
                  <a:pt x="838258" y="1478071"/>
                </a:cubicBezTo>
                <a:cubicBezTo>
                  <a:pt x="769867" y="1523665"/>
                  <a:pt x="875303" y="1456417"/>
                  <a:pt x="794417" y="1496860"/>
                </a:cubicBezTo>
                <a:cubicBezTo>
                  <a:pt x="722184" y="1532976"/>
                  <a:pt x="789843" y="1515311"/>
                  <a:pt x="725524" y="1528175"/>
                </a:cubicBezTo>
                <a:cubicBezTo>
                  <a:pt x="675420" y="1524000"/>
                  <a:pt x="624759" y="1524192"/>
                  <a:pt x="575212" y="1515649"/>
                </a:cubicBezTo>
                <a:cubicBezTo>
                  <a:pt x="563216" y="1513581"/>
                  <a:pt x="554538" y="1502772"/>
                  <a:pt x="543897" y="1496860"/>
                </a:cubicBezTo>
                <a:cubicBezTo>
                  <a:pt x="535736" y="1492326"/>
                  <a:pt x="526017" y="1490311"/>
                  <a:pt x="518845" y="1484334"/>
                </a:cubicBezTo>
                <a:cubicBezTo>
                  <a:pt x="507199" y="1474629"/>
                  <a:pt x="467378" y="1427286"/>
                  <a:pt x="443689" y="1415441"/>
                </a:cubicBezTo>
                <a:cubicBezTo>
                  <a:pt x="435990" y="1411592"/>
                  <a:pt x="426988" y="1411266"/>
                  <a:pt x="418637" y="1409178"/>
                </a:cubicBezTo>
                <a:cubicBezTo>
                  <a:pt x="412374" y="1405003"/>
                  <a:pt x="406767" y="1399617"/>
                  <a:pt x="399848" y="1396652"/>
                </a:cubicBezTo>
                <a:cubicBezTo>
                  <a:pt x="390293" y="1392557"/>
                  <a:pt x="366163" y="1390220"/>
                  <a:pt x="356006" y="1384126"/>
                </a:cubicBezTo>
                <a:cubicBezTo>
                  <a:pt x="330188" y="1368635"/>
                  <a:pt x="303980" y="1353297"/>
                  <a:pt x="280850" y="1334022"/>
                </a:cubicBezTo>
                <a:cubicBezTo>
                  <a:pt x="264509" y="1320405"/>
                  <a:pt x="198445" y="1264636"/>
                  <a:pt x="186905" y="1258866"/>
                </a:cubicBezTo>
                <a:cubicBezTo>
                  <a:pt x="178554" y="1254691"/>
                  <a:pt x="169959" y="1250972"/>
                  <a:pt x="161853" y="1246340"/>
                </a:cubicBezTo>
                <a:cubicBezTo>
                  <a:pt x="135828" y="1231468"/>
                  <a:pt x="151734" y="1235040"/>
                  <a:pt x="124275" y="1227551"/>
                </a:cubicBezTo>
                <a:cubicBezTo>
                  <a:pt x="107666" y="1223021"/>
                  <a:pt x="74171" y="1215025"/>
                  <a:pt x="74171" y="1215025"/>
                </a:cubicBezTo>
                <a:cubicBezTo>
                  <a:pt x="69996" y="1208762"/>
                  <a:pt x="64610" y="1203155"/>
                  <a:pt x="61645" y="1196236"/>
                </a:cubicBezTo>
                <a:cubicBezTo>
                  <a:pt x="58254" y="1188324"/>
                  <a:pt x="55847" y="1179779"/>
                  <a:pt x="55382" y="1171184"/>
                </a:cubicBezTo>
                <a:cubicBezTo>
                  <a:pt x="51662" y="1102360"/>
                  <a:pt x="51768" y="1033378"/>
                  <a:pt x="49119" y="964504"/>
                </a:cubicBezTo>
                <a:cubicBezTo>
                  <a:pt x="47592" y="924813"/>
                  <a:pt x="44510" y="885193"/>
                  <a:pt x="42856" y="845507"/>
                </a:cubicBezTo>
                <a:cubicBezTo>
                  <a:pt x="40334" y="784981"/>
                  <a:pt x="40049" y="724360"/>
                  <a:pt x="36593" y="663880"/>
                </a:cubicBezTo>
                <a:cubicBezTo>
                  <a:pt x="35869" y="651202"/>
                  <a:pt x="32261" y="638852"/>
                  <a:pt x="30330" y="626301"/>
                </a:cubicBezTo>
                <a:cubicBezTo>
                  <a:pt x="28085" y="611711"/>
                  <a:pt x="26018" y="597093"/>
                  <a:pt x="24067" y="582460"/>
                </a:cubicBezTo>
                <a:cubicBezTo>
                  <a:pt x="21843" y="565776"/>
                  <a:pt x="21105" y="548860"/>
                  <a:pt x="17804" y="532356"/>
                </a:cubicBezTo>
                <a:cubicBezTo>
                  <a:pt x="14823" y="517453"/>
                  <a:pt x="6869" y="503630"/>
                  <a:pt x="5278" y="488515"/>
                </a:cubicBezTo>
                <a:cubicBezTo>
                  <a:pt x="2655" y="463601"/>
                  <a:pt x="-5160" y="418578"/>
                  <a:pt x="5278" y="4008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A7F9E27E-BA64-D8B3-375E-35BE36A77D9B}"/>
              </a:ext>
            </a:extLst>
          </p:cNvPr>
          <p:cNvSpPr/>
          <p:nvPr/>
        </p:nvSpPr>
        <p:spPr>
          <a:xfrm>
            <a:off x="4407567" y="26944"/>
            <a:ext cx="1439508" cy="1528175"/>
          </a:xfrm>
          <a:custGeom>
            <a:avLst/>
            <a:gdLst>
              <a:gd name="connsiteX0" fmla="*/ 5278 w 1439508"/>
              <a:gd name="connsiteY0" fmla="*/ 400833 h 1528175"/>
              <a:gd name="connsiteX1" fmla="*/ 67908 w 1439508"/>
              <a:gd name="connsiteY1" fmla="*/ 382044 h 1528175"/>
              <a:gd name="connsiteX2" fmla="*/ 124275 w 1439508"/>
              <a:gd name="connsiteY2" fmla="*/ 338203 h 1528175"/>
              <a:gd name="connsiteX3" fmla="*/ 174379 w 1439508"/>
              <a:gd name="connsiteY3" fmla="*/ 306888 h 1528175"/>
              <a:gd name="connsiteX4" fmla="*/ 218220 w 1439508"/>
              <a:gd name="connsiteY4" fmla="*/ 275573 h 1528175"/>
              <a:gd name="connsiteX5" fmla="*/ 274587 w 1439508"/>
              <a:gd name="connsiteY5" fmla="*/ 244258 h 1528175"/>
              <a:gd name="connsiteX6" fmla="*/ 299639 w 1439508"/>
              <a:gd name="connsiteY6" fmla="*/ 225469 h 1528175"/>
              <a:gd name="connsiteX7" fmla="*/ 343480 w 1439508"/>
              <a:gd name="connsiteY7" fmla="*/ 187890 h 1528175"/>
              <a:gd name="connsiteX8" fmla="*/ 406111 w 1439508"/>
              <a:gd name="connsiteY8" fmla="*/ 162838 h 1528175"/>
              <a:gd name="connsiteX9" fmla="*/ 475004 w 1439508"/>
              <a:gd name="connsiteY9" fmla="*/ 131523 h 1528175"/>
              <a:gd name="connsiteX10" fmla="*/ 550160 w 1439508"/>
              <a:gd name="connsiteY10" fmla="*/ 87682 h 1528175"/>
              <a:gd name="connsiteX11" fmla="*/ 568949 w 1439508"/>
              <a:gd name="connsiteY11" fmla="*/ 68893 h 1528175"/>
              <a:gd name="connsiteX12" fmla="*/ 600264 w 1439508"/>
              <a:gd name="connsiteY12" fmla="*/ 56367 h 1528175"/>
              <a:gd name="connsiteX13" fmla="*/ 662894 w 1439508"/>
              <a:gd name="connsiteY13" fmla="*/ 18789 h 1528175"/>
              <a:gd name="connsiteX14" fmla="*/ 756839 w 1439508"/>
              <a:gd name="connsiteY14" fmla="*/ 6263 h 1528175"/>
              <a:gd name="connsiteX15" fmla="*/ 788154 w 1439508"/>
              <a:gd name="connsiteY15" fmla="*/ 0 h 1528175"/>
              <a:gd name="connsiteX16" fmla="*/ 838258 w 1439508"/>
              <a:gd name="connsiteY16" fmla="*/ 12526 h 1528175"/>
              <a:gd name="connsiteX17" fmla="*/ 863311 w 1439508"/>
              <a:gd name="connsiteY17" fmla="*/ 25052 h 1528175"/>
              <a:gd name="connsiteX18" fmla="*/ 888363 w 1439508"/>
              <a:gd name="connsiteY18" fmla="*/ 31315 h 1528175"/>
              <a:gd name="connsiteX19" fmla="*/ 913415 w 1439508"/>
              <a:gd name="connsiteY19" fmla="*/ 43841 h 1528175"/>
              <a:gd name="connsiteX20" fmla="*/ 957256 w 1439508"/>
              <a:gd name="connsiteY20" fmla="*/ 56367 h 1528175"/>
              <a:gd name="connsiteX21" fmla="*/ 988571 w 1439508"/>
              <a:gd name="connsiteY21" fmla="*/ 75156 h 1528175"/>
              <a:gd name="connsiteX22" fmla="*/ 1038675 w 1439508"/>
              <a:gd name="connsiteY22" fmla="*/ 93945 h 1528175"/>
              <a:gd name="connsiteX23" fmla="*/ 1082516 w 1439508"/>
              <a:gd name="connsiteY23" fmla="*/ 112734 h 1528175"/>
              <a:gd name="connsiteX24" fmla="*/ 1157672 w 1439508"/>
              <a:gd name="connsiteY24" fmla="*/ 169101 h 1528175"/>
              <a:gd name="connsiteX25" fmla="*/ 1301722 w 1439508"/>
              <a:gd name="connsiteY25" fmla="*/ 237995 h 1528175"/>
              <a:gd name="connsiteX26" fmla="*/ 1358089 w 1439508"/>
              <a:gd name="connsiteY26" fmla="*/ 281836 h 1528175"/>
              <a:gd name="connsiteX27" fmla="*/ 1364352 w 1439508"/>
              <a:gd name="connsiteY27" fmla="*/ 331940 h 1528175"/>
              <a:gd name="connsiteX28" fmla="*/ 1389404 w 1439508"/>
              <a:gd name="connsiteY28" fmla="*/ 375781 h 1528175"/>
              <a:gd name="connsiteX29" fmla="*/ 1401930 w 1439508"/>
              <a:gd name="connsiteY29" fmla="*/ 463463 h 1528175"/>
              <a:gd name="connsiteX30" fmla="*/ 1408193 w 1439508"/>
              <a:gd name="connsiteY30" fmla="*/ 532356 h 1528175"/>
              <a:gd name="connsiteX31" fmla="*/ 1414456 w 1439508"/>
              <a:gd name="connsiteY31" fmla="*/ 551145 h 1528175"/>
              <a:gd name="connsiteX32" fmla="*/ 1426982 w 1439508"/>
              <a:gd name="connsiteY32" fmla="*/ 607512 h 1528175"/>
              <a:gd name="connsiteX33" fmla="*/ 1433245 w 1439508"/>
              <a:gd name="connsiteY33" fmla="*/ 651354 h 1528175"/>
              <a:gd name="connsiteX34" fmla="*/ 1439508 w 1439508"/>
              <a:gd name="connsiteY34" fmla="*/ 676406 h 1528175"/>
              <a:gd name="connsiteX35" fmla="*/ 1433245 w 1439508"/>
              <a:gd name="connsiteY35" fmla="*/ 958241 h 1528175"/>
              <a:gd name="connsiteX36" fmla="*/ 1420719 w 1439508"/>
              <a:gd name="connsiteY36" fmla="*/ 995819 h 1528175"/>
              <a:gd name="connsiteX37" fmla="*/ 1414456 w 1439508"/>
              <a:gd name="connsiteY37" fmla="*/ 1083501 h 1528175"/>
              <a:gd name="connsiteX38" fmla="*/ 1395667 w 1439508"/>
              <a:gd name="connsiteY38" fmla="*/ 1114817 h 1528175"/>
              <a:gd name="connsiteX39" fmla="*/ 1383141 w 1439508"/>
              <a:gd name="connsiteY39" fmla="*/ 1139869 h 1528175"/>
              <a:gd name="connsiteX40" fmla="*/ 1370615 w 1439508"/>
              <a:gd name="connsiteY40" fmla="*/ 1196236 h 1528175"/>
              <a:gd name="connsiteX41" fmla="*/ 1307985 w 1439508"/>
              <a:gd name="connsiteY41" fmla="*/ 1252603 h 1528175"/>
              <a:gd name="connsiteX42" fmla="*/ 1276669 w 1439508"/>
              <a:gd name="connsiteY42" fmla="*/ 1277655 h 1528175"/>
              <a:gd name="connsiteX43" fmla="*/ 1251617 w 1439508"/>
              <a:gd name="connsiteY43" fmla="*/ 1283918 h 1528175"/>
              <a:gd name="connsiteX44" fmla="*/ 1226565 w 1439508"/>
              <a:gd name="connsiteY44" fmla="*/ 1296444 h 1528175"/>
              <a:gd name="connsiteX45" fmla="*/ 1195250 w 1439508"/>
              <a:gd name="connsiteY45" fmla="*/ 1315233 h 1528175"/>
              <a:gd name="connsiteX46" fmla="*/ 1157672 w 1439508"/>
              <a:gd name="connsiteY46" fmla="*/ 1321496 h 1528175"/>
              <a:gd name="connsiteX47" fmla="*/ 1126357 w 1439508"/>
              <a:gd name="connsiteY47" fmla="*/ 1340285 h 1528175"/>
              <a:gd name="connsiteX48" fmla="*/ 1107568 w 1439508"/>
              <a:gd name="connsiteY48" fmla="*/ 1346548 h 1528175"/>
              <a:gd name="connsiteX49" fmla="*/ 1051201 w 1439508"/>
              <a:gd name="connsiteY49" fmla="*/ 1384126 h 1528175"/>
              <a:gd name="connsiteX50" fmla="*/ 988571 w 1439508"/>
              <a:gd name="connsiteY50" fmla="*/ 1409178 h 1528175"/>
              <a:gd name="connsiteX51" fmla="*/ 963519 w 1439508"/>
              <a:gd name="connsiteY51" fmla="*/ 1415441 h 1528175"/>
              <a:gd name="connsiteX52" fmla="*/ 900889 w 1439508"/>
              <a:gd name="connsiteY52" fmla="*/ 1434230 h 1528175"/>
              <a:gd name="connsiteX53" fmla="*/ 882100 w 1439508"/>
              <a:gd name="connsiteY53" fmla="*/ 1446756 h 1528175"/>
              <a:gd name="connsiteX54" fmla="*/ 857048 w 1439508"/>
              <a:gd name="connsiteY54" fmla="*/ 1471808 h 1528175"/>
              <a:gd name="connsiteX55" fmla="*/ 838258 w 1439508"/>
              <a:gd name="connsiteY55" fmla="*/ 1478071 h 1528175"/>
              <a:gd name="connsiteX56" fmla="*/ 794417 w 1439508"/>
              <a:gd name="connsiteY56" fmla="*/ 1496860 h 1528175"/>
              <a:gd name="connsiteX57" fmla="*/ 725524 w 1439508"/>
              <a:gd name="connsiteY57" fmla="*/ 1528175 h 1528175"/>
              <a:gd name="connsiteX58" fmla="*/ 575212 w 1439508"/>
              <a:gd name="connsiteY58" fmla="*/ 1515649 h 1528175"/>
              <a:gd name="connsiteX59" fmla="*/ 543897 w 1439508"/>
              <a:gd name="connsiteY59" fmla="*/ 1496860 h 1528175"/>
              <a:gd name="connsiteX60" fmla="*/ 518845 w 1439508"/>
              <a:gd name="connsiteY60" fmla="*/ 1484334 h 1528175"/>
              <a:gd name="connsiteX61" fmla="*/ 443689 w 1439508"/>
              <a:gd name="connsiteY61" fmla="*/ 1415441 h 1528175"/>
              <a:gd name="connsiteX62" fmla="*/ 418637 w 1439508"/>
              <a:gd name="connsiteY62" fmla="*/ 1409178 h 1528175"/>
              <a:gd name="connsiteX63" fmla="*/ 399848 w 1439508"/>
              <a:gd name="connsiteY63" fmla="*/ 1396652 h 1528175"/>
              <a:gd name="connsiteX64" fmla="*/ 356006 w 1439508"/>
              <a:gd name="connsiteY64" fmla="*/ 1384126 h 1528175"/>
              <a:gd name="connsiteX65" fmla="*/ 280850 w 1439508"/>
              <a:gd name="connsiteY65" fmla="*/ 1334022 h 1528175"/>
              <a:gd name="connsiteX66" fmla="*/ 186905 w 1439508"/>
              <a:gd name="connsiteY66" fmla="*/ 1258866 h 1528175"/>
              <a:gd name="connsiteX67" fmla="*/ 161853 w 1439508"/>
              <a:gd name="connsiteY67" fmla="*/ 1246340 h 1528175"/>
              <a:gd name="connsiteX68" fmla="*/ 124275 w 1439508"/>
              <a:gd name="connsiteY68" fmla="*/ 1227551 h 1528175"/>
              <a:gd name="connsiteX69" fmla="*/ 74171 w 1439508"/>
              <a:gd name="connsiteY69" fmla="*/ 1215025 h 1528175"/>
              <a:gd name="connsiteX70" fmla="*/ 61645 w 1439508"/>
              <a:gd name="connsiteY70" fmla="*/ 1196236 h 1528175"/>
              <a:gd name="connsiteX71" fmla="*/ 55382 w 1439508"/>
              <a:gd name="connsiteY71" fmla="*/ 1171184 h 1528175"/>
              <a:gd name="connsiteX72" fmla="*/ 49119 w 1439508"/>
              <a:gd name="connsiteY72" fmla="*/ 964504 h 1528175"/>
              <a:gd name="connsiteX73" fmla="*/ 42856 w 1439508"/>
              <a:gd name="connsiteY73" fmla="*/ 845507 h 1528175"/>
              <a:gd name="connsiteX74" fmla="*/ 36593 w 1439508"/>
              <a:gd name="connsiteY74" fmla="*/ 663880 h 1528175"/>
              <a:gd name="connsiteX75" fmla="*/ 30330 w 1439508"/>
              <a:gd name="connsiteY75" fmla="*/ 626301 h 1528175"/>
              <a:gd name="connsiteX76" fmla="*/ 24067 w 1439508"/>
              <a:gd name="connsiteY76" fmla="*/ 582460 h 1528175"/>
              <a:gd name="connsiteX77" fmla="*/ 17804 w 1439508"/>
              <a:gd name="connsiteY77" fmla="*/ 532356 h 1528175"/>
              <a:gd name="connsiteX78" fmla="*/ 5278 w 1439508"/>
              <a:gd name="connsiteY78" fmla="*/ 488515 h 1528175"/>
              <a:gd name="connsiteX79" fmla="*/ 5278 w 1439508"/>
              <a:gd name="connsiteY79" fmla="*/ 400833 h 1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39508" h="1528175">
                <a:moveTo>
                  <a:pt x="5278" y="400833"/>
                </a:moveTo>
                <a:cubicBezTo>
                  <a:pt x="15716" y="383088"/>
                  <a:pt x="48620" y="392195"/>
                  <a:pt x="67908" y="382044"/>
                </a:cubicBezTo>
                <a:cubicBezTo>
                  <a:pt x="88972" y="370958"/>
                  <a:pt x="104829" y="351930"/>
                  <a:pt x="124275" y="338203"/>
                </a:cubicBezTo>
                <a:cubicBezTo>
                  <a:pt x="140365" y="326845"/>
                  <a:pt x="157992" y="317813"/>
                  <a:pt x="174379" y="306888"/>
                </a:cubicBezTo>
                <a:cubicBezTo>
                  <a:pt x="189322" y="296926"/>
                  <a:pt x="203277" y="285535"/>
                  <a:pt x="218220" y="275573"/>
                </a:cubicBezTo>
                <a:cubicBezTo>
                  <a:pt x="335207" y="197581"/>
                  <a:pt x="179080" y="303950"/>
                  <a:pt x="274587" y="244258"/>
                </a:cubicBezTo>
                <a:cubicBezTo>
                  <a:pt x="283439" y="238726"/>
                  <a:pt x="291560" y="232079"/>
                  <a:pt x="299639" y="225469"/>
                </a:cubicBezTo>
                <a:cubicBezTo>
                  <a:pt x="314536" y="213281"/>
                  <a:pt x="326890" y="197649"/>
                  <a:pt x="343480" y="187890"/>
                </a:cubicBezTo>
                <a:cubicBezTo>
                  <a:pt x="362861" y="176490"/>
                  <a:pt x="385444" y="171695"/>
                  <a:pt x="406111" y="162838"/>
                </a:cubicBezTo>
                <a:cubicBezTo>
                  <a:pt x="429297" y="152901"/>
                  <a:pt x="452640" y="143191"/>
                  <a:pt x="475004" y="131523"/>
                </a:cubicBezTo>
                <a:cubicBezTo>
                  <a:pt x="500717" y="118107"/>
                  <a:pt x="529652" y="108190"/>
                  <a:pt x="550160" y="87682"/>
                </a:cubicBezTo>
                <a:cubicBezTo>
                  <a:pt x="556423" y="81419"/>
                  <a:pt x="561438" y="73587"/>
                  <a:pt x="568949" y="68893"/>
                </a:cubicBezTo>
                <a:cubicBezTo>
                  <a:pt x="578483" y="62935"/>
                  <a:pt x="590344" y="61658"/>
                  <a:pt x="600264" y="56367"/>
                </a:cubicBezTo>
                <a:cubicBezTo>
                  <a:pt x="621746" y="44910"/>
                  <a:pt x="638879" y="22791"/>
                  <a:pt x="662894" y="18789"/>
                </a:cubicBezTo>
                <a:cubicBezTo>
                  <a:pt x="780908" y="-880"/>
                  <a:pt x="595867" y="29259"/>
                  <a:pt x="756839" y="6263"/>
                </a:cubicBezTo>
                <a:cubicBezTo>
                  <a:pt x="767377" y="4758"/>
                  <a:pt x="777716" y="2088"/>
                  <a:pt x="788154" y="0"/>
                </a:cubicBezTo>
                <a:cubicBezTo>
                  <a:pt x="804855" y="4175"/>
                  <a:pt x="821926" y="7082"/>
                  <a:pt x="838258" y="12526"/>
                </a:cubicBezTo>
                <a:cubicBezTo>
                  <a:pt x="847116" y="15478"/>
                  <a:pt x="854569" y="21774"/>
                  <a:pt x="863311" y="25052"/>
                </a:cubicBezTo>
                <a:cubicBezTo>
                  <a:pt x="871371" y="28074"/>
                  <a:pt x="880303" y="28293"/>
                  <a:pt x="888363" y="31315"/>
                </a:cubicBezTo>
                <a:cubicBezTo>
                  <a:pt x="897105" y="34593"/>
                  <a:pt x="904834" y="40163"/>
                  <a:pt x="913415" y="43841"/>
                </a:cubicBezTo>
                <a:cubicBezTo>
                  <a:pt x="925994" y="49232"/>
                  <a:pt x="944543" y="53189"/>
                  <a:pt x="957256" y="56367"/>
                </a:cubicBezTo>
                <a:cubicBezTo>
                  <a:pt x="967694" y="62630"/>
                  <a:pt x="977683" y="69712"/>
                  <a:pt x="988571" y="75156"/>
                </a:cubicBezTo>
                <a:cubicBezTo>
                  <a:pt x="1040472" y="101107"/>
                  <a:pt x="1000731" y="77683"/>
                  <a:pt x="1038675" y="93945"/>
                </a:cubicBezTo>
                <a:cubicBezTo>
                  <a:pt x="1092849" y="117163"/>
                  <a:pt x="1038452" y="98046"/>
                  <a:pt x="1082516" y="112734"/>
                </a:cubicBezTo>
                <a:cubicBezTo>
                  <a:pt x="1113384" y="143602"/>
                  <a:pt x="1111080" y="145053"/>
                  <a:pt x="1157672" y="169101"/>
                </a:cubicBezTo>
                <a:cubicBezTo>
                  <a:pt x="1204969" y="193513"/>
                  <a:pt x="1260833" y="203921"/>
                  <a:pt x="1301722" y="237995"/>
                </a:cubicBezTo>
                <a:cubicBezTo>
                  <a:pt x="1345083" y="274129"/>
                  <a:pt x="1325733" y="260266"/>
                  <a:pt x="1358089" y="281836"/>
                </a:cubicBezTo>
                <a:cubicBezTo>
                  <a:pt x="1360177" y="298537"/>
                  <a:pt x="1360270" y="315611"/>
                  <a:pt x="1364352" y="331940"/>
                </a:cubicBezTo>
                <a:cubicBezTo>
                  <a:pt x="1367530" y="344654"/>
                  <a:pt x="1381949" y="364599"/>
                  <a:pt x="1389404" y="375781"/>
                </a:cubicBezTo>
                <a:cubicBezTo>
                  <a:pt x="1395900" y="414755"/>
                  <a:pt x="1397451" y="420913"/>
                  <a:pt x="1401930" y="463463"/>
                </a:cubicBezTo>
                <a:cubicBezTo>
                  <a:pt x="1404344" y="486395"/>
                  <a:pt x="1404932" y="509529"/>
                  <a:pt x="1408193" y="532356"/>
                </a:cubicBezTo>
                <a:cubicBezTo>
                  <a:pt x="1409127" y="538891"/>
                  <a:pt x="1413024" y="544700"/>
                  <a:pt x="1414456" y="551145"/>
                </a:cubicBezTo>
                <a:cubicBezTo>
                  <a:pt x="1429153" y="617280"/>
                  <a:pt x="1412883" y="565215"/>
                  <a:pt x="1426982" y="607512"/>
                </a:cubicBezTo>
                <a:cubicBezTo>
                  <a:pt x="1429070" y="622126"/>
                  <a:pt x="1430604" y="636830"/>
                  <a:pt x="1433245" y="651354"/>
                </a:cubicBezTo>
                <a:cubicBezTo>
                  <a:pt x="1434785" y="659823"/>
                  <a:pt x="1439508" y="667798"/>
                  <a:pt x="1439508" y="676406"/>
                </a:cubicBezTo>
                <a:cubicBezTo>
                  <a:pt x="1439508" y="770374"/>
                  <a:pt x="1438763" y="864435"/>
                  <a:pt x="1433245" y="958241"/>
                </a:cubicBezTo>
                <a:cubicBezTo>
                  <a:pt x="1432470" y="971422"/>
                  <a:pt x="1420719" y="995819"/>
                  <a:pt x="1420719" y="995819"/>
                </a:cubicBezTo>
                <a:cubicBezTo>
                  <a:pt x="1418631" y="1025046"/>
                  <a:pt x="1420492" y="1054828"/>
                  <a:pt x="1414456" y="1083501"/>
                </a:cubicBezTo>
                <a:cubicBezTo>
                  <a:pt x="1411948" y="1095413"/>
                  <a:pt x="1401579" y="1104176"/>
                  <a:pt x="1395667" y="1114817"/>
                </a:cubicBezTo>
                <a:cubicBezTo>
                  <a:pt x="1391133" y="1122978"/>
                  <a:pt x="1387316" y="1131518"/>
                  <a:pt x="1383141" y="1139869"/>
                </a:cubicBezTo>
                <a:cubicBezTo>
                  <a:pt x="1383111" y="1140020"/>
                  <a:pt x="1373055" y="1192881"/>
                  <a:pt x="1370615" y="1196236"/>
                </a:cubicBezTo>
                <a:cubicBezTo>
                  <a:pt x="1330608" y="1251245"/>
                  <a:pt x="1340635" y="1226484"/>
                  <a:pt x="1307985" y="1252603"/>
                </a:cubicBezTo>
                <a:cubicBezTo>
                  <a:pt x="1292446" y="1265034"/>
                  <a:pt x="1297426" y="1268759"/>
                  <a:pt x="1276669" y="1277655"/>
                </a:cubicBezTo>
                <a:cubicBezTo>
                  <a:pt x="1268757" y="1281046"/>
                  <a:pt x="1259677" y="1280896"/>
                  <a:pt x="1251617" y="1283918"/>
                </a:cubicBezTo>
                <a:cubicBezTo>
                  <a:pt x="1242875" y="1287196"/>
                  <a:pt x="1234726" y="1291910"/>
                  <a:pt x="1226565" y="1296444"/>
                </a:cubicBezTo>
                <a:cubicBezTo>
                  <a:pt x="1215924" y="1302356"/>
                  <a:pt x="1206690" y="1311073"/>
                  <a:pt x="1195250" y="1315233"/>
                </a:cubicBezTo>
                <a:cubicBezTo>
                  <a:pt x="1183316" y="1319573"/>
                  <a:pt x="1170198" y="1319408"/>
                  <a:pt x="1157672" y="1321496"/>
                </a:cubicBezTo>
                <a:cubicBezTo>
                  <a:pt x="1147234" y="1327759"/>
                  <a:pt x="1137245" y="1334841"/>
                  <a:pt x="1126357" y="1340285"/>
                </a:cubicBezTo>
                <a:cubicBezTo>
                  <a:pt x="1120452" y="1343237"/>
                  <a:pt x="1113270" y="1343222"/>
                  <a:pt x="1107568" y="1346548"/>
                </a:cubicBezTo>
                <a:cubicBezTo>
                  <a:pt x="1088063" y="1357926"/>
                  <a:pt x="1072167" y="1375739"/>
                  <a:pt x="1051201" y="1384126"/>
                </a:cubicBezTo>
                <a:cubicBezTo>
                  <a:pt x="1030324" y="1392477"/>
                  <a:pt x="1010385" y="1403725"/>
                  <a:pt x="988571" y="1409178"/>
                </a:cubicBezTo>
                <a:cubicBezTo>
                  <a:pt x="980220" y="1411266"/>
                  <a:pt x="971764" y="1412968"/>
                  <a:pt x="963519" y="1415441"/>
                </a:cubicBezTo>
                <a:cubicBezTo>
                  <a:pt x="887279" y="1438313"/>
                  <a:pt x="958631" y="1419794"/>
                  <a:pt x="900889" y="1434230"/>
                </a:cubicBezTo>
                <a:cubicBezTo>
                  <a:pt x="894626" y="1438405"/>
                  <a:pt x="887815" y="1441857"/>
                  <a:pt x="882100" y="1446756"/>
                </a:cubicBezTo>
                <a:cubicBezTo>
                  <a:pt x="873133" y="1454442"/>
                  <a:pt x="866658" y="1464944"/>
                  <a:pt x="857048" y="1471808"/>
                </a:cubicBezTo>
                <a:cubicBezTo>
                  <a:pt x="851676" y="1475645"/>
                  <a:pt x="844521" y="1475983"/>
                  <a:pt x="838258" y="1478071"/>
                </a:cubicBezTo>
                <a:cubicBezTo>
                  <a:pt x="769867" y="1523665"/>
                  <a:pt x="875303" y="1456417"/>
                  <a:pt x="794417" y="1496860"/>
                </a:cubicBezTo>
                <a:cubicBezTo>
                  <a:pt x="722184" y="1532976"/>
                  <a:pt x="789843" y="1515311"/>
                  <a:pt x="725524" y="1528175"/>
                </a:cubicBezTo>
                <a:cubicBezTo>
                  <a:pt x="675420" y="1524000"/>
                  <a:pt x="624759" y="1524192"/>
                  <a:pt x="575212" y="1515649"/>
                </a:cubicBezTo>
                <a:cubicBezTo>
                  <a:pt x="563216" y="1513581"/>
                  <a:pt x="554538" y="1502772"/>
                  <a:pt x="543897" y="1496860"/>
                </a:cubicBezTo>
                <a:cubicBezTo>
                  <a:pt x="535736" y="1492326"/>
                  <a:pt x="526017" y="1490311"/>
                  <a:pt x="518845" y="1484334"/>
                </a:cubicBezTo>
                <a:cubicBezTo>
                  <a:pt x="507199" y="1474629"/>
                  <a:pt x="467378" y="1427286"/>
                  <a:pt x="443689" y="1415441"/>
                </a:cubicBezTo>
                <a:cubicBezTo>
                  <a:pt x="435990" y="1411592"/>
                  <a:pt x="426988" y="1411266"/>
                  <a:pt x="418637" y="1409178"/>
                </a:cubicBezTo>
                <a:cubicBezTo>
                  <a:pt x="412374" y="1405003"/>
                  <a:pt x="406767" y="1399617"/>
                  <a:pt x="399848" y="1396652"/>
                </a:cubicBezTo>
                <a:cubicBezTo>
                  <a:pt x="390293" y="1392557"/>
                  <a:pt x="366163" y="1390220"/>
                  <a:pt x="356006" y="1384126"/>
                </a:cubicBezTo>
                <a:cubicBezTo>
                  <a:pt x="330188" y="1368635"/>
                  <a:pt x="303980" y="1353297"/>
                  <a:pt x="280850" y="1334022"/>
                </a:cubicBezTo>
                <a:cubicBezTo>
                  <a:pt x="264509" y="1320405"/>
                  <a:pt x="198445" y="1264636"/>
                  <a:pt x="186905" y="1258866"/>
                </a:cubicBezTo>
                <a:cubicBezTo>
                  <a:pt x="178554" y="1254691"/>
                  <a:pt x="169959" y="1250972"/>
                  <a:pt x="161853" y="1246340"/>
                </a:cubicBezTo>
                <a:cubicBezTo>
                  <a:pt x="135828" y="1231468"/>
                  <a:pt x="151734" y="1235040"/>
                  <a:pt x="124275" y="1227551"/>
                </a:cubicBezTo>
                <a:cubicBezTo>
                  <a:pt x="107666" y="1223021"/>
                  <a:pt x="74171" y="1215025"/>
                  <a:pt x="74171" y="1215025"/>
                </a:cubicBezTo>
                <a:cubicBezTo>
                  <a:pt x="69996" y="1208762"/>
                  <a:pt x="64610" y="1203155"/>
                  <a:pt x="61645" y="1196236"/>
                </a:cubicBezTo>
                <a:cubicBezTo>
                  <a:pt x="58254" y="1188324"/>
                  <a:pt x="55847" y="1179779"/>
                  <a:pt x="55382" y="1171184"/>
                </a:cubicBezTo>
                <a:cubicBezTo>
                  <a:pt x="51662" y="1102360"/>
                  <a:pt x="51768" y="1033378"/>
                  <a:pt x="49119" y="964504"/>
                </a:cubicBezTo>
                <a:cubicBezTo>
                  <a:pt x="47592" y="924813"/>
                  <a:pt x="44510" y="885193"/>
                  <a:pt x="42856" y="845507"/>
                </a:cubicBezTo>
                <a:cubicBezTo>
                  <a:pt x="40334" y="784981"/>
                  <a:pt x="40049" y="724360"/>
                  <a:pt x="36593" y="663880"/>
                </a:cubicBezTo>
                <a:cubicBezTo>
                  <a:pt x="35869" y="651202"/>
                  <a:pt x="32261" y="638852"/>
                  <a:pt x="30330" y="626301"/>
                </a:cubicBezTo>
                <a:cubicBezTo>
                  <a:pt x="28085" y="611711"/>
                  <a:pt x="26018" y="597093"/>
                  <a:pt x="24067" y="582460"/>
                </a:cubicBezTo>
                <a:cubicBezTo>
                  <a:pt x="21843" y="565776"/>
                  <a:pt x="21105" y="548860"/>
                  <a:pt x="17804" y="532356"/>
                </a:cubicBezTo>
                <a:cubicBezTo>
                  <a:pt x="14823" y="517453"/>
                  <a:pt x="6869" y="503630"/>
                  <a:pt x="5278" y="488515"/>
                </a:cubicBezTo>
                <a:cubicBezTo>
                  <a:pt x="2655" y="463601"/>
                  <a:pt x="-5160" y="418578"/>
                  <a:pt x="5278" y="4008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0A1D99A9-B9DF-C146-9F9E-466A9F035581}"/>
              </a:ext>
            </a:extLst>
          </p:cNvPr>
          <p:cNvSpPr/>
          <p:nvPr/>
        </p:nvSpPr>
        <p:spPr>
          <a:xfrm>
            <a:off x="5062487" y="1192060"/>
            <a:ext cx="1439508" cy="1528175"/>
          </a:xfrm>
          <a:custGeom>
            <a:avLst/>
            <a:gdLst>
              <a:gd name="connsiteX0" fmla="*/ 5278 w 1439508"/>
              <a:gd name="connsiteY0" fmla="*/ 400833 h 1528175"/>
              <a:gd name="connsiteX1" fmla="*/ 67908 w 1439508"/>
              <a:gd name="connsiteY1" fmla="*/ 382044 h 1528175"/>
              <a:gd name="connsiteX2" fmla="*/ 124275 w 1439508"/>
              <a:gd name="connsiteY2" fmla="*/ 338203 h 1528175"/>
              <a:gd name="connsiteX3" fmla="*/ 174379 w 1439508"/>
              <a:gd name="connsiteY3" fmla="*/ 306888 h 1528175"/>
              <a:gd name="connsiteX4" fmla="*/ 218220 w 1439508"/>
              <a:gd name="connsiteY4" fmla="*/ 275573 h 1528175"/>
              <a:gd name="connsiteX5" fmla="*/ 274587 w 1439508"/>
              <a:gd name="connsiteY5" fmla="*/ 244258 h 1528175"/>
              <a:gd name="connsiteX6" fmla="*/ 299639 w 1439508"/>
              <a:gd name="connsiteY6" fmla="*/ 225469 h 1528175"/>
              <a:gd name="connsiteX7" fmla="*/ 343480 w 1439508"/>
              <a:gd name="connsiteY7" fmla="*/ 187890 h 1528175"/>
              <a:gd name="connsiteX8" fmla="*/ 406111 w 1439508"/>
              <a:gd name="connsiteY8" fmla="*/ 162838 h 1528175"/>
              <a:gd name="connsiteX9" fmla="*/ 475004 w 1439508"/>
              <a:gd name="connsiteY9" fmla="*/ 131523 h 1528175"/>
              <a:gd name="connsiteX10" fmla="*/ 550160 w 1439508"/>
              <a:gd name="connsiteY10" fmla="*/ 87682 h 1528175"/>
              <a:gd name="connsiteX11" fmla="*/ 568949 w 1439508"/>
              <a:gd name="connsiteY11" fmla="*/ 68893 h 1528175"/>
              <a:gd name="connsiteX12" fmla="*/ 600264 w 1439508"/>
              <a:gd name="connsiteY12" fmla="*/ 56367 h 1528175"/>
              <a:gd name="connsiteX13" fmla="*/ 662894 w 1439508"/>
              <a:gd name="connsiteY13" fmla="*/ 18789 h 1528175"/>
              <a:gd name="connsiteX14" fmla="*/ 756839 w 1439508"/>
              <a:gd name="connsiteY14" fmla="*/ 6263 h 1528175"/>
              <a:gd name="connsiteX15" fmla="*/ 788154 w 1439508"/>
              <a:gd name="connsiteY15" fmla="*/ 0 h 1528175"/>
              <a:gd name="connsiteX16" fmla="*/ 838258 w 1439508"/>
              <a:gd name="connsiteY16" fmla="*/ 12526 h 1528175"/>
              <a:gd name="connsiteX17" fmla="*/ 863311 w 1439508"/>
              <a:gd name="connsiteY17" fmla="*/ 25052 h 1528175"/>
              <a:gd name="connsiteX18" fmla="*/ 888363 w 1439508"/>
              <a:gd name="connsiteY18" fmla="*/ 31315 h 1528175"/>
              <a:gd name="connsiteX19" fmla="*/ 913415 w 1439508"/>
              <a:gd name="connsiteY19" fmla="*/ 43841 h 1528175"/>
              <a:gd name="connsiteX20" fmla="*/ 957256 w 1439508"/>
              <a:gd name="connsiteY20" fmla="*/ 56367 h 1528175"/>
              <a:gd name="connsiteX21" fmla="*/ 988571 w 1439508"/>
              <a:gd name="connsiteY21" fmla="*/ 75156 h 1528175"/>
              <a:gd name="connsiteX22" fmla="*/ 1038675 w 1439508"/>
              <a:gd name="connsiteY22" fmla="*/ 93945 h 1528175"/>
              <a:gd name="connsiteX23" fmla="*/ 1082516 w 1439508"/>
              <a:gd name="connsiteY23" fmla="*/ 112734 h 1528175"/>
              <a:gd name="connsiteX24" fmla="*/ 1157672 w 1439508"/>
              <a:gd name="connsiteY24" fmla="*/ 169101 h 1528175"/>
              <a:gd name="connsiteX25" fmla="*/ 1301722 w 1439508"/>
              <a:gd name="connsiteY25" fmla="*/ 237995 h 1528175"/>
              <a:gd name="connsiteX26" fmla="*/ 1358089 w 1439508"/>
              <a:gd name="connsiteY26" fmla="*/ 281836 h 1528175"/>
              <a:gd name="connsiteX27" fmla="*/ 1364352 w 1439508"/>
              <a:gd name="connsiteY27" fmla="*/ 331940 h 1528175"/>
              <a:gd name="connsiteX28" fmla="*/ 1389404 w 1439508"/>
              <a:gd name="connsiteY28" fmla="*/ 375781 h 1528175"/>
              <a:gd name="connsiteX29" fmla="*/ 1401930 w 1439508"/>
              <a:gd name="connsiteY29" fmla="*/ 463463 h 1528175"/>
              <a:gd name="connsiteX30" fmla="*/ 1408193 w 1439508"/>
              <a:gd name="connsiteY30" fmla="*/ 532356 h 1528175"/>
              <a:gd name="connsiteX31" fmla="*/ 1414456 w 1439508"/>
              <a:gd name="connsiteY31" fmla="*/ 551145 h 1528175"/>
              <a:gd name="connsiteX32" fmla="*/ 1426982 w 1439508"/>
              <a:gd name="connsiteY32" fmla="*/ 607512 h 1528175"/>
              <a:gd name="connsiteX33" fmla="*/ 1433245 w 1439508"/>
              <a:gd name="connsiteY33" fmla="*/ 651354 h 1528175"/>
              <a:gd name="connsiteX34" fmla="*/ 1439508 w 1439508"/>
              <a:gd name="connsiteY34" fmla="*/ 676406 h 1528175"/>
              <a:gd name="connsiteX35" fmla="*/ 1433245 w 1439508"/>
              <a:gd name="connsiteY35" fmla="*/ 958241 h 1528175"/>
              <a:gd name="connsiteX36" fmla="*/ 1420719 w 1439508"/>
              <a:gd name="connsiteY36" fmla="*/ 995819 h 1528175"/>
              <a:gd name="connsiteX37" fmla="*/ 1414456 w 1439508"/>
              <a:gd name="connsiteY37" fmla="*/ 1083501 h 1528175"/>
              <a:gd name="connsiteX38" fmla="*/ 1395667 w 1439508"/>
              <a:gd name="connsiteY38" fmla="*/ 1114817 h 1528175"/>
              <a:gd name="connsiteX39" fmla="*/ 1383141 w 1439508"/>
              <a:gd name="connsiteY39" fmla="*/ 1139869 h 1528175"/>
              <a:gd name="connsiteX40" fmla="*/ 1370615 w 1439508"/>
              <a:gd name="connsiteY40" fmla="*/ 1196236 h 1528175"/>
              <a:gd name="connsiteX41" fmla="*/ 1307985 w 1439508"/>
              <a:gd name="connsiteY41" fmla="*/ 1252603 h 1528175"/>
              <a:gd name="connsiteX42" fmla="*/ 1276669 w 1439508"/>
              <a:gd name="connsiteY42" fmla="*/ 1277655 h 1528175"/>
              <a:gd name="connsiteX43" fmla="*/ 1251617 w 1439508"/>
              <a:gd name="connsiteY43" fmla="*/ 1283918 h 1528175"/>
              <a:gd name="connsiteX44" fmla="*/ 1226565 w 1439508"/>
              <a:gd name="connsiteY44" fmla="*/ 1296444 h 1528175"/>
              <a:gd name="connsiteX45" fmla="*/ 1195250 w 1439508"/>
              <a:gd name="connsiteY45" fmla="*/ 1315233 h 1528175"/>
              <a:gd name="connsiteX46" fmla="*/ 1157672 w 1439508"/>
              <a:gd name="connsiteY46" fmla="*/ 1321496 h 1528175"/>
              <a:gd name="connsiteX47" fmla="*/ 1126357 w 1439508"/>
              <a:gd name="connsiteY47" fmla="*/ 1340285 h 1528175"/>
              <a:gd name="connsiteX48" fmla="*/ 1107568 w 1439508"/>
              <a:gd name="connsiteY48" fmla="*/ 1346548 h 1528175"/>
              <a:gd name="connsiteX49" fmla="*/ 1051201 w 1439508"/>
              <a:gd name="connsiteY49" fmla="*/ 1384126 h 1528175"/>
              <a:gd name="connsiteX50" fmla="*/ 988571 w 1439508"/>
              <a:gd name="connsiteY50" fmla="*/ 1409178 h 1528175"/>
              <a:gd name="connsiteX51" fmla="*/ 963519 w 1439508"/>
              <a:gd name="connsiteY51" fmla="*/ 1415441 h 1528175"/>
              <a:gd name="connsiteX52" fmla="*/ 900889 w 1439508"/>
              <a:gd name="connsiteY52" fmla="*/ 1434230 h 1528175"/>
              <a:gd name="connsiteX53" fmla="*/ 882100 w 1439508"/>
              <a:gd name="connsiteY53" fmla="*/ 1446756 h 1528175"/>
              <a:gd name="connsiteX54" fmla="*/ 857048 w 1439508"/>
              <a:gd name="connsiteY54" fmla="*/ 1471808 h 1528175"/>
              <a:gd name="connsiteX55" fmla="*/ 838258 w 1439508"/>
              <a:gd name="connsiteY55" fmla="*/ 1478071 h 1528175"/>
              <a:gd name="connsiteX56" fmla="*/ 794417 w 1439508"/>
              <a:gd name="connsiteY56" fmla="*/ 1496860 h 1528175"/>
              <a:gd name="connsiteX57" fmla="*/ 725524 w 1439508"/>
              <a:gd name="connsiteY57" fmla="*/ 1528175 h 1528175"/>
              <a:gd name="connsiteX58" fmla="*/ 575212 w 1439508"/>
              <a:gd name="connsiteY58" fmla="*/ 1515649 h 1528175"/>
              <a:gd name="connsiteX59" fmla="*/ 543897 w 1439508"/>
              <a:gd name="connsiteY59" fmla="*/ 1496860 h 1528175"/>
              <a:gd name="connsiteX60" fmla="*/ 518845 w 1439508"/>
              <a:gd name="connsiteY60" fmla="*/ 1484334 h 1528175"/>
              <a:gd name="connsiteX61" fmla="*/ 443689 w 1439508"/>
              <a:gd name="connsiteY61" fmla="*/ 1415441 h 1528175"/>
              <a:gd name="connsiteX62" fmla="*/ 418637 w 1439508"/>
              <a:gd name="connsiteY62" fmla="*/ 1409178 h 1528175"/>
              <a:gd name="connsiteX63" fmla="*/ 399848 w 1439508"/>
              <a:gd name="connsiteY63" fmla="*/ 1396652 h 1528175"/>
              <a:gd name="connsiteX64" fmla="*/ 356006 w 1439508"/>
              <a:gd name="connsiteY64" fmla="*/ 1384126 h 1528175"/>
              <a:gd name="connsiteX65" fmla="*/ 280850 w 1439508"/>
              <a:gd name="connsiteY65" fmla="*/ 1334022 h 1528175"/>
              <a:gd name="connsiteX66" fmla="*/ 186905 w 1439508"/>
              <a:gd name="connsiteY66" fmla="*/ 1258866 h 1528175"/>
              <a:gd name="connsiteX67" fmla="*/ 161853 w 1439508"/>
              <a:gd name="connsiteY67" fmla="*/ 1246340 h 1528175"/>
              <a:gd name="connsiteX68" fmla="*/ 124275 w 1439508"/>
              <a:gd name="connsiteY68" fmla="*/ 1227551 h 1528175"/>
              <a:gd name="connsiteX69" fmla="*/ 74171 w 1439508"/>
              <a:gd name="connsiteY69" fmla="*/ 1215025 h 1528175"/>
              <a:gd name="connsiteX70" fmla="*/ 61645 w 1439508"/>
              <a:gd name="connsiteY70" fmla="*/ 1196236 h 1528175"/>
              <a:gd name="connsiteX71" fmla="*/ 55382 w 1439508"/>
              <a:gd name="connsiteY71" fmla="*/ 1171184 h 1528175"/>
              <a:gd name="connsiteX72" fmla="*/ 49119 w 1439508"/>
              <a:gd name="connsiteY72" fmla="*/ 964504 h 1528175"/>
              <a:gd name="connsiteX73" fmla="*/ 42856 w 1439508"/>
              <a:gd name="connsiteY73" fmla="*/ 845507 h 1528175"/>
              <a:gd name="connsiteX74" fmla="*/ 36593 w 1439508"/>
              <a:gd name="connsiteY74" fmla="*/ 663880 h 1528175"/>
              <a:gd name="connsiteX75" fmla="*/ 30330 w 1439508"/>
              <a:gd name="connsiteY75" fmla="*/ 626301 h 1528175"/>
              <a:gd name="connsiteX76" fmla="*/ 24067 w 1439508"/>
              <a:gd name="connsiteY76" fmla="*/ 582460 h 1528175"/>
              <a:gd name="connsiteX77" fmla="*/ 17804 w 1439508"/>
              <a:gd name="connsiteY77" fmla="*/ 532356 h 1528175"/>
              <a:gd name="connsiteX78" fmla="*/ 5278 w 1439508"/>
              <a:gd name="connsiteY78" fmla="*/ 488515 h 1528175"/>
              <a:gd name="connsiteX79" fmla="*/ 5278 w 1439508"/>
              <a:gd name="connsiteY79" fmla="*/ 400833 h 1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39508" h="1528175">
                <a:moveTo>
                  <a:pt x="5278" y="400833"/>
                </a:moveTo>
                <a:cubicBezTo>
                  <a:pt x="15716" y="383088"/>
                  <a:pt x="48620" y="392195"/>
                  <a:pt x="67908" y="382044"/>
                </a:cubicBezTo>
                <a:cubicBezTo>
                  <a:pt x="88972" y="370958"/>
                  <a:pt x="104829" y="351930"/>
                  <a:pt x="124275" y="338203"/>
                </a:cubicBezTo>
                <a:cubicBezTo>
                  <a:pt x="140365" y="326845"/>
                  <a:pt x="157992" y="317813"/>
                  <a:pt x="174379" y="306888"/>
                </a:cubicBezTo>
                <a:cubicBezTo>
                  <a:pt x="189322" y="296926"/>
                  <a:pt x="203277" y="285535"/>
                  <a:pt x="218220" y="275573"/>
                </a:cubicBezTo>
                <a:cubicBezTo>
                  <a:pt x="335207" y="197581"/>
                  <a:pt x="179080" y="303950"/>
                  <a:pt x="274587" y="244258"/>
                </a:cubicBezTo>
                <a:cubicBezTo>
                  <a:pt x="283439" y="238726"/>
                  <a:pt x="291560" y="232079"/>
                  <a:pt x="299639" y="225469"/>
                </a:cubicBezTo>
                <a:cubicBezTo>
                  <a:pt x="314536" y="213281"/>
                  <a:pt x="326890" y="197649"/>
                  <a:pt x="343480" y="187890"/>
                </a:cubicBezTo>
                <a:cubicBezTo>
                  <a:pt x="362861" y="176490"/>
                  <a:pt x="385444" y="171695"/>
                  <a:pt x="406111" y="162838"/>
                </a:cubicBezTo>
                <a:cubicBezTo>
                  <a:pt x="429297" y="152901"/>
                  <a:pt x="452640" y="143191"/>
                  <a:pt x="475004" y="131523"/>
                </a:cubicBezTo>
                <a:cubicBezTo>
                  <a:pt x="500717" y="118107"/>
                  <a:pt x="529652" y="108190"/>
                  <a:pt x="550160" y="87682"/>
                </a:cubicBezTo>
                <a:cubicBezTo>
                  <a:pt x="556423" y="81419"/>
                  <a:pt x="561438" y="73587"/>
                  <a:pt x="568949" y="68893"/>
                </a:cubicBezTo>
                <a:cubicBezTo>
                  <a:pt x="578483" y="62935"/>
                  <a:pt x="590344" y="61658"/>
                  <a:pt x="600264" y="56367"/>
                </a:cubicBezTo>
                <a:cubicBezTo>
                  <a:pt x="621746" y="44910"/>
                  <a:pt x="638879" y="22791"/>
                  <a:pt x="662894" y="18789"/>
                </a:cubicBezTo>
                <a:cubicBezTo>
                  <a:pt x="780908" y="-880"/>
                  <a:pt x="595867" y="29259"/>
                  <a:pt x="756839" y="6263"/>
                </a:cubicBezTo>
                <a:cubicBezTo>
                  <a:pt x="767377" y="4758"/>
                  <a:pt x="777716" y="2088"/>
                  <a:pt x="788154" y="0"/>
                </a:cubicBezTo>
                <a:cubicBezTo>
                  <a:pt x="804855" y="4175"/>
                  <a:pt x="821926" y="7082"/>
                  <a:pt x="838258" y="12526"/>
                </a:cubicBezTo>
                <a:cubicBezTo>
                  <a:pt x="847116" y="15478"/>
                  <a:pt x="854569" y="21774"/>
                  <a:pt x="863311" y="25052"/>
                </a:cubicBezTo>
                <a:cubicBezTo>
                  <a:pt x="871371" y="28074"/>
                  <a:pt x="880303" y="28293"/>
                  <a:pt x="888363" y="31315"/>
                </a:cubicBezTo>
                <a:cubicBezTo>
                  <a:pt x="897105" y="34593"/>
                  <a:pt x="904834" y="40163"/>
                  <a:pt x="913415" y="43841"/>
                </a:cubicBezTo>
                <a:cubicBezTo>
                  <a:pt x="925994" y="49232"/>
                  <a:pt x="944543" y="53189"/>
                  <a:pt x="957256" y="56367"/>
                </a:cubicBezTo>
                <a:cubicBezTo>
                  <a:pt x="967694" y="62630"/>
                  <a:pt x="977683" y="69712"/>
                  <a:pt x="988571" y="75156"/>
                </a:cubicBezTo>
                <a:cubicBezTo>
                  <a:pt x="1040472" y="101107"/>
                  <a:pt x="1000731" y="77683"/>
                  <a:pt x="1038675" y="93945"/>
                </a:cubicBezTo>
                <a:cubicBezTo>
                  <a:pt x="1092849" y="117163"/>
                  <a:pt x="1038452" y="98046"/>
                  <a:pt x="1082516" y="112734"/>
                </a:cubicBezTo>
                <a:cubicBezTo>
                  <a:pt x="1113384" y="143602"/>
                  <a:pt x="1111080" y="145053"/>
                  <a:pt x="1157672" y="169101"/>
                </a:cubicBezTo>
                <a:cubicBezTo>
                  <a:pt x="1204969" y="193513"/>
                  <a:pt x="1260833" y="203921"/>
                  <a:pt x="1301722" y="237995"/>
                </a:cubicBezTo>
                <a:cubicBezTo>
                  <a:pt x="1345083" y="274129"/>
                  <a:pt x="1325733" y="260266"/>
                  <a:pt x="1358089" y="281836"/>
                </a:cubicBezTo>
                <a:cubicBezTo>
                  <a:pt x="1360177" y="298537"/>
                  <a:pt x="1360270" y="315611"/>
                  <a:pt x="1364352" y="331940"/>
                </a:cubicBezTo>
                <a:cubicBezTo>
                  <a:pt x="1367530" y="344654"/>
                  <a:pt x="1381949" y="364599"/>
                  <a:pt x="1389404" y="375781"/>
                </a:cubicBezTo>
                <a:cubicBezTo>
                  <a:pt x="1395900" y="414755"/>
                  <a:pt x="1397451" y="420913"/>
                  <a:pt x="1401930" y="463463"/>
                </a:cubicBezTo>
                <a:cubicBezTo>
                  <a:pt x="1404344" y="486395"/>
                  <a:pt x="1404932" y="509529"/>
                  <a:pt x="1408193" y="532356"/>
                </a:cubicBezTo>
                <a:cubicBezTo>
                  <a:pt x="1409127" y="538891"/>
                  <a:pt x="1413024" y="544700"/>
                  <a:pt x="1414456" y="551145"/>
                </a:cubicBezTo>
                <a:cubicBezTo>
                  <a:pt x="1429153" y="617280"/>
                  <a:pt x="1412883" y="565215"/>
                  <a:pt x="1426982" y="607512"/>
                </a:cubicBezTo>
                <a:cubicBezTo>
                  <a:pt x="1429070" y="622126"/>
                  <a:pt x="1430604" y="636830"/>
                  <a:pt x="1433245" y="651354"/>
                </a:cubicBezTo>
                <a:cubicBezTo>
                  <a:pt x="1434785" y="659823"/>
                  <a:pt x="1439508" y="667798"/>
                  <a:pt x="1439508" y="676406"/>
                </a:cubicBezTo>
                <a:cubicBezTo>
                  <a:pt x="1439508" y="770374"/>
                  <a:pt x="1438763" y="864435"/>
                  <a:pt x="1433245" y="958241"/>
                </a:cubicBezTo>
                <a:cubicBezTo>
                  <a:pt x="1432470" y="971422"/>
                  <a:pt x="1420719" y="995819"/>
                  <a:pt x="1420719" y="995819"/>
                </a:cubicBezTo>
                <a:cubicBezTo>
                  <a:pt x="1418631" y="1025046"/>
                  <a:pt x="1420492" y="1054828"/>
                  <a:pt x="1414456" y="1083501"/>
                </a:cubicBezTo>
                <a:cubicBezTo>
                  <a:pt x="1411948" y="1095413"/>
                  <a:pt x="1401579" y="1104176"/>
                  <a:pt x="1395667" y="1114817"/>
                </a:cubicBezTo>
                <a:cubicBezTo>
                  <a:pt x="1391133" y="1122978"/>
                  <a:pt x="1387316" y="1131518"/>
                  <a:pt x="1383141" y="1139869"/>
                </a:cubicBezTo>
                <a:cubicBezTo>
                  <a:pt x="1383111" y="1140020"/>
                  <a:pt x="1373055" y="1192881"/>
                  <a:pt x="1370615" y="1196236"/>
                </a:cubicBezTo>
                <a:cubicBezTo>
                  <a:pt x="1330608" y="1251245"/>
                  <a:pt x="1340635" y="1226484"/>
                  <a:pt x="1307985" y="1252603"/>
                </a:cubicBezTo>
                <a:cubicBezTo>
                  <a:pt x="1292446" y="1265034"/>
                  <a:pt x="1297426" y="1268759"/>
                  <a:pt x="1276669" y="1277655"/>
                </a:cubicBezTo>
                <a:cubicBezTo>
                  <a:pt x="1268757" y="1281046"/>
                  <a:pt x="1259677" y="1280896"/>
                  <a:pt x="1251617" y="1283918"/>
                </a:cubicBezTo>
                <a:cubicBezTo>
                  <a:pt x="1242875" y="1287196"/>
                  <a:pt x="1234726" y="1291910"/>
                  <a:pt x="1226565" y="1296444"/>
                </a:cubicBezTo>
                <a:cubicBezTo>
                  <a:pt x="1215924" y="1302356"/>
                  <a:pt x="1206690" y="1311073"/>
                  <a:pt x="1195250" y="1315233"/>
                </a:cubicBezTo>
                <a:cubicBezTo>
                  <a:pt x="1183316" y="1319573"/>
                  <a:pt x="1170198" y="1319408"/>
                  <a:pt x="1157672" y="1321496"/>
                </a:cubicBezTo>
                <a:cubicBezTo>
                  <a:pt x="1147234" y="1327759"/>
                  <a:pt x="1137245" y="1334841"/>
                  <a:pt x="1126357" y="1340285"/>
                </a:cubicBezTo>
                <a:cubicBezTo>
                  <a:pt x="1120452" y="1343237"/>
                  <a:pt x="1113270" y="1343222"/>
                  <a:pt x="1107568" y="1346548"/>
                </a:cubicBezTo>
                <a:cubicBezTo>
                  <a:pt x="1088063" y="1357926"/>
                  <a:pt x="1072167" y="1375739"/>
                  <a:pt x="1051201" y="1384126"/>
                </a:cubicBezTo>
                <a:cubicBezTo>
                  <a:pt x="1030324" y="1392477"/>
                  <a:pt x="1010385" y="1403725"/>
                  <a:pt x="988571" y="1409178"/>
                </a:cubicBezTo>
                <a:cubicBezTo>
                  <a:pt x="980220" y="1411266"/>
                  <a:pt x="971764" y="1412968"/>
                  <a:pt x="963519" y="1415441"/>
                </a:cubicBezTo>
                <a:cubicBezTo>
                  <a:pt x="887279" y="1438313"/>
                  <a:pt x="958631" y="1419794"/>
                  <a:pt x="900889" y="1434230"/>
                </a:cubicBezTo>
                <a:cubicBezTo>
                  <a:pt x="894626" y="1438405"/>
                  <a:pt x="887815" y="1441857"/>
                  <a:pt x="882100" y="1446756"/>
                </a:cubicBezTo>
                <a:cubicBezTo>
                  <a:pt x="873133" y="1454442"/>
                  <a:pt x="866658" y="1464944"/>
                  <a:pt x="857048" y="1471808"/>
                </a:cubicBezTo>
                <a:cubicBezTo>
                  <a:pt x="851676" y="1475645"/>
                  <a:pt x="844521" y="1475983"/>
                  <a:pt x="838258" y="1478071"/>
                </a:cubicBezTo>
                <a:cubicBezTo>
                  <a:pt x="769867" y="1523665"/>
                  <a:pt x="875303" y="1456417"/>
                  <a:pt x="794417" y="1496860"/>
                </a:cubicBezTo>
                <a:cubicBezTo>
                  <a:pt x="722184" y="1532976"/>
                  <a:pt x="789843" y="1515311"/>
                  <a:pt x="725524" y="1528175"/>
                </a:cubicBezTo>
                <a:cubicBezTo>
                  <a:pt x="675420" y="1524000"/>
                  <a:pt x="624759" y="1524192"/>
                  <a:pt x="575212" y="1515649"/>
                </a:cubicBezTo>
                <a:cubicBezTo>
                  <a:pt x="563216" y="1513581"/>
                  <a:pt x="554538" y="1502772"/>
                  <a:pt x="543897" y="1496860"/>
                </a:cubicBezTo>
                <a:cubicBezTo>
                  <a:pt x="535736" y="1492326"/>
                  <a:pt x="526017" y="1490311"/>
                  <a:pt x="518845" y="1484334"/>
                </a:cubicBezTo>
                <a:cubicBezTo>
                  <a:pt x="507199" y="1474629"/>
                  <a:pt x="467378" y="1427286"/>
                  <a:pt x="443689" y="1415441"/>
                </a:cubicBezTo>
                <a:cubicBezTo>
                  <a:pt x="435990" y="1411592"/>
                  <a:pt x="426988" y="1411266"/>
                  <a:pt x="418637" y="1409178"/>
                </a:cubicBezTo>
                <a:cubicBezTo>
                  <a:pt x="412374" y="1405003"/>
                  <a:pt x="406767" y="1399617"/>
                  <a:pt x="399848" y="1396652"/>
                </a:cubicBezTo>
                <a:cubicBezTo>
                  <a:pt x="390293" y="1392557"/>
                  <a:pt x="366163" y="1390220"/>
                  <a:pt x="356006" y="1384126"/>
                </a:cubicBezTo>
                <a:cubicBezTo>
                  <a:pt x="330188" y="1368635"/>
                  <a:pt x="303980" y="1353297"/>
                  <a:pt x="280850" y="1334022"/>
                </a:cubicBezTo>
                <a:cubicBezTo>
                  <a:pt x="264509" y="1320405"/>
                  <a:pt x="198445" y="1264636"/>
                  <a:pt x="186905" y="1258866"/>
                </a:cubicBezTo>
                <a:cubicBezTo>
                  <a:pt x="178554" y="1254691"/>
                  <a:pt x="169959" y="1250972"/>
                  <a:pt x="161853" y="1246340"/>
                </a:cubicBezTo>
                <a:cubicBezTo>
                  <a:pt x="135828" y="1231468"/>
                  <a:pt x="151734" y="1235040"/>
                  <a:pt x="124275" y="1227551"/>
                </a:cubicBezTo>
                <a:cubicBezTo>
                  <a:pt x="107666" y="1223021"/>
                  <a:pt x="74171" y="1215025"/>
                  <a:pt x="74171" y="1215025"/>
                </a:cubicBezTo>
                <a:cubicBezTo>
                  <a:pt x="69996" y="1208762"/>
                  <a:pt x="64610" y="1203155"/>
                  <a:pt x="61645" y="1196236"/>
                </a:cubicBezTo>
                <a:cubicBezTo>
                  <a:pt x="58254" y="1188324"/>
                  <a:pt x="55847" y="1179779"/>
                  <a:pt x="55382" y="1171184"/>
                </a:cubicBezTo>
                <a:cubicBezTo>
                  <a:pt x="51662" y="1102360"/>
                  <a:pt x="51768" y="1033378"/>
                  <a:pt x="49119" y="964504"/>
                </a:cubicBezTo>
                <a:cubicBezTo>
                  <a:pt x="47592" y="924813"/>
                  <a:pt x="44510" y="885193"/>
                  <a:pt x="42856" y="845507"/>
                </a:cubicBezTo>
                <a:cubicBezTo>
                  <a:pt x="40334" y="784981"/>
                  <a:pt x="40049" y="724360"/>
                  <a:pt x="36593" y="663880"/>
                </a:cubicBezTo>
                <a:cubicBezTo>
                  <a:pt x="35869" y="651202"/>
                  <a:pt x="32261" y="638852"/>
                  <a:pt x="30330" y="626301"/>
                </a:cubicBezTo>
                <a:cubicBezTo>
                  <a:pt x="28085" y="611711"/>
                  <a:pt x="26018" y="597093"/>
                  <a:pt x="24067" y="582460"/>
                </a:cubicBezTo>
                <a:cubicBezTo>
                  <a:pt x="21843" y="565776"/>
                  <a:pt x="21105" y="548860"/>
                  <a:pt x="17804" y="532356"/>
                </a:cubicBezTo>
                <a:cubicBezTo>
                  <a:pt x="14823" y="517453"/>
                  <a:pt x="6869" y="503630"/>
                  <a:pt x="5278" y="488515"/>
                </a:cubicBezTo>
                <a:cubicBezTo>
                  <a:pt x="2655" y="463601"/>
                  <a:pt x="-5160" y="418578"/>
                  <a:pt x="5278" y="4008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AB115BBB-AEFE-EBDF-FFA6-7F781AA34D80}"/>
              </a:ext>
            </a:extLst>
          </p:cNvPr>
          <p:cNvSpPr/>
          <p:nvPr/>
        </p:nvSpPr>
        <p:spPr>
          <a:xfrm>
            <a:off x="4419484" y="2412631"/>
            <a:ext cx="1439508" cy="1501231"/>
          </a:xfrm>
          <a:custGeom>
            <a:avLst/>
            <a:gdLst>
              <a:gd name="connsiteX0" fmla="*/ 5278 w 1439508"/>
              <a:gd name="connsiteY0" fmla="*/ 400833 h 1528175"/>
              <a:gd name="connsiteX1" fmla="*/ 67908 w 1439508"/>
              <a:gd name="connsiteY1" fmla="*/ 382044 h 1528175"/>
              <a:gd name="connsiteX2" fmla="*/ 124275 w 1439508"/>
              <a:gd name="connsiteY2" fmla="*/ 338203 h 1528175"/>
              <a:gd name="connsiteX3" fmla="*/ 174379 w 1439508"/>
              <a:gd name="connsiteY3" fmla="*/ 306888 h 1528175"/>
              <a:gd name="connsiteX4" fmla="*/ 218220 w 1439508"/>
              <a:gd name="connsiteY4" fmla="*/ 275573 h 1528175"/>
              <a:gd name="connsiteX5" fmla="*/ 274587 w 1439508"/>
              <a:gd name="connsiteY5" fmla="*/ 244258 h 1528175"/>
              <a:gd name="connsiteX6" fmla="*/ 299639 w 1439508"/>
              <a:gd name="connsiteY6" fmla="*/ 225469 h 1528175"/>
              <a:gd name="connsiteX7" fmla="*/ 343480 w 1439508"/>
              <a:gd name="connsiteY7" fmla="*/ 187890 h 1528175"/>
              <a:gd name="connsiteX8" fmla="*/ 406111 w 1439508"/>
              <a:gd name="connsiteY8" fmla="*/ 162838 h 1528175"/>
              <a:gd name="connsiteX9" fmla="*/ 475004 w 1439508"/>
              <a:gd name="connsiteY9" fmla="*/ 131523 h 1528175"/>
              <a:gd name="connsiteX10" fmla="*/ 550160 w 1439508"/>
              <a:gd name="connsiteY10" fmla="*/ 87682 h 1528175"/>
              <a:gd name="connsiteX11" fmla="*/ 568949 w 1439508"/>
              <a:gd name="connsiteY11" fmla="*/ 68893 h 1528175"/>
              <a:gd name="connsiteX12" fmla="*/ 600264 w 1439508"/>
              <a:gd name="connsiteY12" fmla="*/ 56367 h 1528175"/>
              <a:gd name="connsiteX13" fmla="*/ 662894 w 1439508"/>
              <a:gd name="connsiteY13" fmla="*/ 18789 h 1528175"/>
              <a:gd name="connsiteX14" fmla="*/ 756839 w 1439508"/>
              <a:gd name="connsiteY14" fmla="*/ 6263 h 1528175"/>
              <a:gd name="connsiteX15" fmla="*/ 788154 w 1439508"/>
              <a:gd name="connsiteY15" fmla="*/ 0 h 1528175"/>
              <a:gd name="connsiteX16" fmla="*/ 838258 w 1439508"/>
              <a:gd name="connsiteY16" fmla="*/ 12526 h 1528175"/>
              <a:gd name="connsiteX17" fmla="*/ 863311 w 1439508"/>
              <a:gd name="connsiteY17" fmla="*/ 25052 h 1528175"/>
              <a:gd name="connsiteX18" fmla="*/ 888363 w 1439508"/>
              <a:gd name="connsiteY18" fmla="*/ 31315 h 1528175"/>
              <a:gd name="connsiteX19" fmla="*/ 913415 w 1439508"/>
              <a:gd name="connsiteY19" fmla="*/ 43841 h 1528175"/>
              <a:gd name="connsiteX20" fmla="*/ 957256 w 1439508"/>
              <a:gd name="connsiteY20" fmla="*/ 56367 h 1528175"/>
              <a:gd name="connsiteX21" fmla="*/ 988571 w 1439508"/>
              <a:gd name="connsiteY21" fmla="*/ 75156 h 1528175"/>
              <a:gd name="connsiteX22" fmla="*/ 1038675 w 1439508"/>
              <a:gd name="connsiteY22" fmla="*/ 93945 h 1528175"/>
              <a:gd name="connsiteX23" fmla="*/ 1082516 w 1439508"/>
              <a:gd name="connsiteY23" fmla="*/ 112734 h 1528175"/>
              <a:gd name="connsiteX24" fmla="*/ 1157672 w 1439508"/>
              <a:gd name="connsiteY24" fmla="*/ 169101 h 1528175"/>
              <a:gd name="connsiteX25" fmla="*/ 1301722 w 1439508"/>
              <a:gd name="connsiteY25" fmla="*/ 237995 h 1528175"/>
              <a:gd name="connsiteX26" fmla="*/ 1358089 w 1439508"/>
              <a:gd name="connsiteY26" fmla="*/ 281836 h 1528175"/>
              <a:gd name="connsiteX27" fmla="*/ 1364352 w 1439508"/>
              <a:gd name="connsiteY27" fmla="*/ 331940 h 1528175"/>
              <a:gd name="connsiteX28" fmla="*/ 1389404 w 1439508"/>
              <a:gd name="connsiteY28" fmla="*/ 375781 h 1528175"/>
              <a:gd name="connsiteX29" fmla="*/ 1401930 w 1439508"/>
              <a:gd name="connsiteY29" fmla="*/ 463463 h 1528175"/>
              <a:gd name="connsiteX30" fmla="*/ 1408193 w 1439508"/>
              <a:gd name="connsiteY30" fmla="*/ 532356 h 1528175"/>
              <a:gd name="connsiteX31" fmla="*/ 1414456 w 1439508"/>
              <a:gd name="connsiteY31" fmla="*/ 551145 h 1528175"/>
              <a:gd name="connsiteX32" fmla="*/ 1426982 w 1439508"/>
              <a:gd name="connsiteY32" fmla="*/ 607512 h 1528175"/>
              <a:gd name="connsiteX33" fmla="*/ 1433245 w 1439508"/>
              <a:gd name="connsiteY33" fmla="*/ 651354 h 1528175"/>
              <a:gd name="connsiteX34" fmla="*/ 1439508 w 1439508"/>
              <a:gd name="connsiteY34" fmla="*/ 676406 h 1528175"/>
              <a:gd name="connsiteX35" fmla="*/ 1433245 w 1439508"/>
              <a:gd name="connsiteY35" fmla="*/ 958241 h 1528175"/>
              <a:gd name="connsiteX36" fmla="*/ 1420719 w 1439508"/>
              <a:gd name="connsiteY36" fmla="*/ 995819 h 1528175"/>
              <a:gd name="connsiteX37" fmla="*/ 1414456 w 1439508"/>
              <a:gd name="connsiteY37" fmla="*/ 1083501 h 1528175"/>
              <a:gd name="connsiteX38" fmla="*/ 1395667 w 1439508"/>
              <a:gd name="connsiteY38" fmla="*/ 1114817 h 1528175"/>
              <a:gd name="connsiteX39" fmla="*/ 1383141 w 1439508"/>
              <a:gd name="connsiteY39" fmla="*/ 1139869 h 1528175"/>
              <a:gd name="connsiteX40" fmla="*/ 1370615 w 1439508"/>
              <a:gd name="connsiteY40" fmla="*/ 1196236 h 1528175"/>
              <a:gd name="connsiteX41" fmla="*/ 1307985 w 1439508"/>
              <a:gd name="connsiteY41" fmla="*/ 1252603 h 1528175"/>
              <a:gd name="connsiteX42" fmla="*/ 1276669 w 1439508"/>
              <a:gd name="connsiteY42" fmla="*/ 1277655 h 1528175"/>
              <a:gd name="connsiteX43" fmla="*/ 1251617 w 1439508"/>
              <a:gd name="connsiteY43" fmla="*/ 1283918 h 1528175"/>
              <a:gd name="connsiteX44" fmla="*/ 1226565 w 1439508"/>
              <a:gd name="connsiteY44" fmla="*/ 1296444 h 1528175"/>
              <a:gd name="connsiteX45" fmla="*/ 1195250 w 1439508"/>
              <a:gd name="connsiteY45" fmla="*/ 1315233 h 1528175"/>
              <a:gd name="connsiteX46" fmla="*/ 1157672 w 1439508"/>
              <a:gd name="connsiteY46" fmla="*/ 1321496 h 1528175"/>
              <a:gd name="connsiteX47" fmla="*/ 1126357 w 1439508"/>
              <a:gd name="connsiteY47" fmla="*/ 1340285 h 1528175"/>
              <a:gd name="connsiteX48" fmla="*/ 1107568 w 1439508"/>
              <a:gd name="connsiteY48" fmla="*/ 1346548 h 1528175"/>
              <a:gd name="connsiteX49" fmla="*/ 1051201 w 1439508"/>
              <a:gd name="connsiteY49" fmla="*/ 1384126 h 1528175"/>
              <a:gd name="connsiteX50" fmla="*/ 988571 w 1439508"/>
              <a:gd name="connsiteY50" fmla="*/ 1409178 h 1528175"/>
              <a:gd name="connsiteX51" fmla="*/ 963519 w 1439508"/>
              <a:gd name="connsiteY51" fmla="*/ 1415441 h 1528175"/>
              <a:gd name="connsiteX52" fmla="*/ 900889 w 1439508"/>
              <a:gd name="connsiteY52" fmla="*/ 1434230 h 1528175"/>
              <a:gd name="connsiteX53" fmla="*/ 882100 w 1439508"/>
              <a:gd name="connsiteY53" fmla="*/ 1446756 h 1528175"/>
              <a:gd name="connsiteX54" fmla="*/ 857048 w 1439508"/>
              <a:gd name="connsiteY54" fmla="*/ 1471808 h 1528175"/>
              <a:gd name="connsiteX55" fmla="*/ 838258 w 1439508"/>
              <a:gd name="connsiteY55" fmla="*/ 1478071 h 1528175"/>
              <a:gd name="connsiteX56" fmla="*/ 794417 w 1439508"/>
              <a:gd name="connsiteY56" fmla="*/ 1496860 h 1528175"/>
              <a:gd name="connsiteX57" fmla="*/ 725524 w 1439508"/>
              <a:gd name="connsiteY57" fmla="*/ 1528175 h 1528175"/>
              <a:gd name="connsiteX58" fmla="*/ 575212 w 1439508"/>
              <a:gd name="connsiteY58" fmla="*/ 1515649 h 1528175"/>
              <a:gd name="connsiteX59" fmla="*/ 543897 w 1439508"/>
              <a:gd name="connsiteY59" fmla="*/ 1496860 h 1528175"/>
              <a:gd name="connsiteX60" fmla="*/ 518845 w 1439508"/>
              <a:gd name="connsiteY60" fmla="*/ 1484334 h 1528175"/>
              <a:gd name="connsiteX61" fmla="*/ 443689 w 1439508"/>
              <a:gd name="connsiteY61" fmla="*/ 1415441 h 1528175"/>
              <a:gd name="connsiteX62" fmla="*/ 418637 w 1439508"/>
              <a:gd name="connsiteY62" fmla="*/ 1409178 h 1528175"/>
              <a:gd name="connsiteX63" fmla="*/ 399848 w 1439508"/>
              <a:gd name="connsiteY63" fmla="*/ 1396652 h 1528175"/>
              <a:gd name="connsiteX64" fmla="*/ 356006 w 1439508"/>
              <a:gd name="connsiteY64" fmla="*/ 1384126 h 1528175"/>
              <a:gd name="connsiteX65" fmla="*/ 280850 w 1439508"/>
              <a:gd name="connsiteY65" fmla="*/ 1334022 h 1528175"/>
              <a:gd name="connsiteX66" fmla="*/ 186905 w 1439508"/>
              <a:gd name="connsiteY66" fmla="*/ 1258866 h 1528175"/>
              <a:gd name="connsiteX67" fmla="*/ 161853 w 1439508"/>
              <a:gd name="connsiteY67" fmla="*/ 1246340 h 1528175"/>
              <a:gd name="connsiteX68" fmla="*/ 124275 w 1439508"/>
              <a:gd name="connsiteY68" fmla="*/ 1227551 h 1528175"/>
              <a:gd name="connsiteX69" fmla="*/ 74171 w 1439508"/>
              <a:gd name="connsiteY69" fmla="*/ 1215025 h 1528175"/>
              <a:gd name="connsiteX70" fmla="*/ 61645 w 1439508"/>
              <a:gd name="connsiteY70" fmla="*/ 1196236 h 1528175"/>
              <a:gd name="connsiteX71" fmla="*/ 55382 w 1439508"/>
              <a:gd name="connsiteY71" fmla="*/ 1171184 h 1528175"/>
              <a:gd name="connsiteX72" fmla="*/ 49119 w 1439508"/>
              <a:gd name="connsiteY72" fmla="*/ 964504 h 1528175"/>
              <a:gd name="connsiteX73" fmla="*/ 42856 w 1439508"/>
              <a:gd name="connsiteY73" fmla="*/ 845507 h 1528175"/>
              <a:gd name="connsiteX74" fmla="*/ 36593 w 1439508"/>
              <a:gd name="connsiteY74" fmla="*/ 663880 h 1528175"/>
              <a:gd name="connsiteX75" fmla="*/ 30330 w 1439508"/>
              <a:gd name="connsiteY75" fmla="*/ 626301 h 1528175"/>
              <a:gd name="connsiteX76" fmla="*/ 24067 w 1439508"/>
              <a:gd name="connsiteY76" fmla="*/ 582460 h 1528175"/>
              <a:gd name="connsiteX77" fmla="*/ 17804 w 1439508"/>
              <a:gd name="connsiteY77" fmla="*/ 532356 h 1528175"/>
              <a:gd name="connsiteX78" fmla="*/ 5278 w 1439508"/>
              <a:gd name="connsiteY78" fmla="*/ 488515 h 1528175"/>
              <a:gd name="connsiteX79" fmla="*/ 5278 w 1439508"/>
              <a:gd name="connsiteY79" fmla="*/ 400833 h 1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39508" h="1528175">
                <a:moveTo>
                  <a:pt x="5278" y="400833"/>
                </a:moveTo>
                <a:cubicBezTo>
                  <a:pt x="15716" y="383088"/>
                  <a:pt x="48620" y="392195"/>
                  <a:pt x="67908" y="382044"/>
                </a:cubicBezTo>
                <a:cubicBezTo>
                  <a:pt x="88972" y="370958"/>
                  <a:pt x="104829" y="351930"/>
                  <a:pt x="124275" y="338203"/>
                </a:cubicBezTo>
                <a:cubicBezTo>
                  <a:pt x="140365" y="326845"/>
                  <a:pt x="157992" y="317813"/>
                  <a:pt x="174379" y="306888"/>
                </a:cubicBezTo>
                <a:cubicBezTo>
                  <a:pt x="189322" y="296926"/>
                  <a:pt x="203277" y="285535"/>
                  <a:pt x="218220" y="275573"/>
                </a:cubicBezTo>
                <a:cubicBezTo>
                  <a:pt x="335207" y="197581"/>
                  <a:pt x="179080" y="303950"/>
                  <a:pt x="274587" y="244258"/>
                </a:cubicBezTo>
                <a:cubicBezTo>
                  <a:pt x="283439" y="238726"/>
                  <a:pt x="291560" y="232079"/>
                  <a:pt x="299639" y="225469"/>
                </a:cubicBezTo>
                <a:cubicBezTo>
                  <a:pt x="314536" y="213281"/>
                  <a:pt x="326890" y="197649"/>
                  <a:pt x="343480" y="187890"/>
                </a:cubicBezTo>
                <a:cubicBezTo>
                  <a:pt x="362861" y="176490"/>
                  <a:pt x="385444" y="171695"/>
                  <a:pt x="406111" y="162838"/>
                </a:cubicBezTo>
                <a:cubicBezTo>
                  <a:pt x="429297" y="152901"/>
                  <a:pt x="452640" y="143191"/>
                  <a:pt x="475004" y="131523"/>
                </a:cubicBezTo>
                <a:cubicBezTo>
                  <a:pt x="500717" y="118107"/>
                  <a:pt x="529652" y="108190"/>
                  <a:pt x="550160" y="87682"/>
                </a:cubicBezTo>
                <a:cubicBezTo>
                  <a:pt x="556423" y="81419"/>
                  <a:pt x="561438" y="73587"/>
                  <a:pt x="568949" y="68893"/>
                </a:cubicBezTo>
                <a:cubicBezTo>
                  <a:pt x="578483" y="62935"/>
                  <a:pt x="590344" y="61658"/>
                  <a:pt x="600264" y="56367"/>
                </a:cubicBezTo>
                <a:cubicBezTo>
                  <a:pt x="621746" y="44910"/>
                  <a:pt x="638879" y="22791"/>
                  <a:pt x="662894" y="18789"/>
                </a:cubicBezTo>
                <a:cubicBezTo>
                  <a:pt x="780908" y="-880"/>
                  <a:pt x="595867" y="29259"/>
                  <a:pt x="756839" y="6263"/>
                </a:cubicBezTo>
                <a:cubicBezTo>
                  <a:pt x="767377" y="4758"/>
                  <a:pt x="777716" y="2088"/>
                  <a:pt x="788154" y="0"/>
                </a:cubicBezTo>
                <a:cubicBezTo>
                  <a:pt x="804855" y="4175"/>
                  <a:pt x="821926" y="7082"/>
                  <a:pt x="838258" y="12526"/>
                </a:cubicBezTo>
                <a:cubicBezTo>
                  <a:pt x="847116" y="15478"/>
                  <a:pt x="854569" y="21774"/>
                  <a:pt x="863311" y="25052"/>
                </a:cubicBezTo>
                <a:cubicBezTo>
                  <a:pt x="871371" y="28074"/>
                  <a:pt x="880303" y="28293"/>
                  <a:pt x="888363" y="31315"/>
                </a:cubicBezTo>
                <a:cubicBezTo>
                  <a:pt x="897105" y="34593"/>
                  <a:pt x="904834" y="40163"/>
                  <a:pt x="913415" y="43841"/>
                </a:cubicBezTo>
                <a:cubicBezTo>
                  <a:pt x="925994" y="49232"/>
                  <a:pt x="944543" y="53189"/>
                  <a:pt x="957256" y="56367"/>
                </a:cubicBezTo>
                <a:cubicBezTo>
                  <a:pt x="967694" y="62630"/>
                  <a:pt x="977683" y="69712"/>
                  <a:pt x="988571" y="75156"/>
                </a:cubicBezTo>
                <a:cubicBezTo>
                  <a:pt x="1040472" y="101107"/>
                  <a:pt x="1000731" y="77683"/>
                  <a:pt x="1038675" y="93945"/>
                </a:cubicBezTo>
                <a:cubicBezTo>
                  <a:pt x="1092849" y="117163"/>
                  <a:pt x="1038452" y="98046"/>
                  <a:pt x="1082516" y="112734"/>
                </a:cubicBezTo>
                <a:cubicBezTo>
                  <a:pt x="1113384" y="143602"/>
                  <a:pt x="1111080" y="145053"/>
                  <a:pt x="1157672" y="169101"/>
                </a:cubicBezTo>
                <a:cubicBezTo>
                  <a:pt x="1204969" y="193513"/>
                  <a:pt x="1260833" y="203921"/>
                  <a:pt x="1301722" y="237995"/>
                </a:cubicBezTo>
                <a:cubicBezTo>
                  <a:pt x="1345083" y="274129"/>
                  <a:pt x="1325733" y="260266"/>
                  <a:pt x="1358089" y="281836"/>
                </a:cubicBezTo>
                <a:cubicBezTo>
                  <a:pt x="1360177" y="298537"/>
                  <a:pt x="1360270" y="315611"/>
                  <a:pt x="1364352" y="331940"/>
                </a:cubicBezTo>
                <a:cubicBezTo>
                  <a:pt x="1367530" y="344654"/>
                  <a:pt x="1381949" y="364599"/>
                  <a:pt x="1389404" y="375781"/>
                </a:cubicBezTo>
                <a:cubicBezTo>
                  <a:pt x="1395900" y="414755"/>
                  <a:pt x="1397451" y="420913"/>
                  <a:pt x="1401930" y="463463"/>
                </a:cubicBezTo>
                <a:cubicBezTo>
                  <a:pt x="1404344" y="486395"/>
                  <a:pt x="1404932" y="509529"/>
                  <a:pt x="1408193" y="532356"/>
                </a:cubicBezTo>
                <a:cubicBezTo>
                  <a:pt x="1409127" y="538891"/>
                  <a:pt x="1413024" y="544700"/>
                  <a:pt x="1414456" y="551145"/>
                </a:cubicBezTo>
                <a:cubicBezTo>
                  <a:pt x="1429153" y="617280"/>
                  <a:pt x="1412883" y="565215"/>
                  <a:pt x="1426982" y="607512"/>
                </a:cubicBezTo>
                <a:cubicBezTo>
                  <a:pt x="1429070" y="622126"/>
                  <a:pt x="1430604" y="636830"/>
                  <a:pt x="1433245" y="651354"/>
                </a:cubicBezTo>
                <a:cubicBezTo>
                  <a:pt x="1434785" y="659823"/>
                  <a:pt x="1439508" y="667798"/>
                  <a:pt x="1439508" y="676406"/>
                </a:cubicBezTo>
                <a:cubicBezTo>
                  <a:pt x="1439508" y="770374"/>
                  <a:pt x="1438763" y="864435"/>
                  <a:pt x="1433245" y="958241"/>
                </a:cubicBezTo>
                <a:cubicBezTo>
                  <a:pt x="1432470" y="971422"/>
                  <a:pt x="1420719" y="995819"/>
                  <a:pt x="1420719" y="995819"/>
                </a:cubicBezTo>
                <a:cubicBezTo>
                  <a:pt x="1418631" y="1025046"/>
                  <a:pt x="1420492" y="1054828"/>
                  <a:pt x="1414456" y="1083501"/>
                </a:cubicBezTo>
                <a:cubicBezTo>
                  <a:pt x="1411948" y="1095413"/>
                  <a:pt x="1401579" y="1104176"/>
                  <a:pt x="1395667" y="1114817"/>
                </a:cubicBezTo>
                <a:cubicBezTo>
                  <a:pt x="1391133" y="1122978"/>
                  <a:pt x="1387316" y="1131518"/>
                  <a:pt x="1383141" y="1139869"/>
                </a:cubicBezTo>
                <a:cubicBezTo>
                  <a:pt x="1383111" y="1140020"/>
                  <a:pt x="1373055" y="1192881"/>
                  <a:pt x="1370615" y="1196236"/>
                </a:cubicBezTo>
                <a:cubicBezTo>
                  <a:pt x="1330608" y="1251245"/>
                  <a:pt x="1340635" y="1226484"/>
                  <a:pt x="1307985" y="1252603"/>
                </a:cubicBezTo>
                <a:cubicBezTo>
                  <a:pt x="1292446" y="1265034"/>
                  <a:pt x="1297426" y="1268759"/>
                  <a:pt x="1276669" y="1277655"/>
                </a:cubicBezTo>
                <a:cubicBezTo>
                  <a:pt x="1268757" y="1281046"/>
                  <a:pt x="1259677" y="1280896"/>
                  <a:pt x="1251617" y="1283918"/>
                </a:cubicBezTo>
                <a:cubicBezTo>
                  <a:pt x="1242875" y="1287196"/>
                  <a:pt x="1234726" y="1291910"/>
                  <a:pt x="1226565" y="1296444"/>
                </a:cubicBezTo>
                <a:cubicBezTo>
                  <a:pt x="1215924" y="1302356"/>
                  <a:pt x="1206690" y="1311073"/>
                  <a:pt x="1195250" y="1315233"/>
                </a:cubicBezTo>
                <a:cubicBezTo>
                  <a:pt x="1183316" y="1319573"/>
                  <a:pt x="1170198" y="1319408"/>
                  <a:pt x="1157672" y="1321496"/>
                </a:cubicBezTo>
                <a:cubicBezTo>
                  <a:pt x="1147234" y="1327759"/>
                  <a:pt x="1137245" y="1334841"/>
                  <a:pt x="1126357" y="1340285"/>
                </a:cubicBezTo>
                <a:cubicBezTo>
                  <a:pt x="1120452" y="1343237"/>
                  <a:pt x="1113270" y="1343222"/>
                  <a:pt x="1107568" y="1346548"/>
                </a:cubicBezTo>
                <a:cubicBezTo>
                  <a:pt x="1088063" y="1357926"/>
                  <a:pt x="1072167" y="1375739"/>
                  <a:pt x="1051201" y="1384126"/>
                </a:cubicBezTo>
                <a:cubicBezTo>
                  <a:pt x="1030324" y="1392477"/>
                  <a:pt x="1010385" y="1403725"/>
                  <a:pt x="988571" y="1409178"/>
                </a:cubicBezTo>
                <a:cubicBezTo>
                  <a:pt x="980220" y="1411266"/>
                  <a:pt x="971764" y="1412968"/>
                  <a:pt x="963519" y="1415441"/>
                </a:cubicBezTo>
                <a:cubicBezTo>
                  <a:pt x="887279" y="1438313"/>
                  <a:pt x="958631" y="1419794"/>
                  <a:pt x="900889" y="1434230"/>
                </a:cubicBezTo>
                <a:cubicBezTo>
                  <a:pt x="894626" y="1438405"/>
                  <a:pt x="887815" y="1441857"/>
                  <a:pt x="882100" y="1446756"/>
                </a:cubicBezTo>
                <a:cubicBezTo>
                  <a:pt x="873133" y="1454442"/>
                  <a:pt x="866658" y="1464944"/>
                  <a:pt x="857048" y="1471808"/>
                </a:cubicBezTo>
                <a:cubicBezTo>
                  <a:pt x="851676" y="1475645"/>
                  <a:pt x="844521" y="1475983"/>
                  <a:pt x="838258" y="1478071"/>
                </a:cubicBezTo>
                <a:cubicBezTo>
                  <a:pt x="769867" y="1523665"/>
                  <a:pt x="875303" y="1456417"/>
                  <a:pt x="794417" y="1496860"/>
                </a:cubicBezTo>
                <a:cubicBezTo>
                  <a:pt x="722184" y="1532976"/>
                  <a:pt x="789843" y="1515311"/>
                  <a:pt x="725524" y="1528175"/>
                </a:cubicBezTo>
                <a:cubicBezTo>
                  <a:pt x="675420" y="1524000"/>
                  <a:pt x="624759" y="1524192"/>
                  <a:pt x="575212" y="1515649"/>
                </a:cubicBezTo>
                <a:cubicBezTo>
                  <a:pt x="563216" y="1513581"/>
                  <a:pt x="554538" y="1502772"/>
                  <a:pt x="543897" y="1496860"/>
                </a:cubicBezTo>
                <a:cubicBezTo>
                  <a:pt x="535736" y="1492326"/>
                  <a:pt x="526017" y="1490311"/>
                  <a:pt x="518845" y="1484334"/>
                </a:cubicBezTo>
                <a:cubicBezTo>
                  <a:pt x="507199" y="1474629"/>
                  <a:pt x="467378" y="1427286"/>
                  <a:pt x="443689" y="1415441"/>
                </a:cubicBezTo>
                <a:cubicBezTo>
                  <a:pt x="435990" y="1411592"/>
                  <a:pt x="426988" y="1411266"/>
                  <a:pt x="418637" y="1409178"/>
                </a:cubicBezTo>
                <a:cubicBezTo>
                  <a:pt x="412374" y="1405003"/>
                  <a:pt x="406767" y="1399617"/>
                  <a:pt x="399848" y="1396652"/>
                </a:cubicBezTo>
                <a:cubicBezTo>
                  <a:pt x="390293" y="1392557"/>
                  <a:pt x="366163" y="1390220"/>
                  <a:pt x="356006" y="1384126"/>
                </a:cubicBezTo>
                <a:cubicBezTo>
                  <a:pt x="330188" y="1368635"/>
                  <a:pt x="303980" y="1353297"/>
                  <a:pt x="280850" y="1334022"/>
                </a:cubicBezTo>
                <a:cubicBezTo>
                  <a:pt x="264509" y="1320405"/>
                  <a:pt x="198445" y="1264636"/>
                  <a:pt x="186905" y="1258866"/>
                </a:cubicBezTo>
                <a:cubicBezTo>
                  <a:pt x="178554" y="1254691"/>
                  <a:pt x="169959" y="1250972"/>
                  <a:pt x="161853" y="1246340"/>
                </a:cubicBezTo>
                <a:cubicBezTo>
                  <a:pt x="135828" y="1231468"/>
                  <a:pt x="151734" y="1235040"/>
                  <a:pt x="124275" y="1227551"/>
                </a:cubicBezTo>
                <a:cubicBezTo>
                  <a:pt x="107666" y="1223021"/>
                  <a:pt x="74171" y="1215025"/>
                  <a:pt x="74171" y="1215025"/>
                </a:cubicBezTo>
                <a:cubicBezTo>
                  <a:pt x="69996" y="1208762"/>
                  <a:pt x="64610" y="1203155"/>
                  <a:pt x="61645" y="1196236"/>
                </a:cubicBezTo>
                <a:cubicBezTo>
                  <a:pt x="58254" y="1188324"/>
                  <a:pt x="55847" y="1179779"/>
                  <a:pt x="55382" y="1171184"/>
                </a:cubicBezTo>
                <a:cubicBezTo>
                  <a:pt x="51662" y="1102360"/>
                  <a:pt x="51768" y="1033378"/>
                  <a:pt x="49119" y="964504"/>
                </a:cubicBezTo>
                <a:cubicBezTo>
                  <a:pt x="47592" y="924813"/>
                  <a:pt x="44510" y="885193"/>
                  <a:pt x="42856" y="845507"/>
                </a:cubicBezTo>
                <a:cubicBezTo>
                  <a:pt x="40334" y="784981"/>
                  <a:pt x="40049" y="724360"/>
                  <a:pt x="36593" y="663880"/>
                </a:cubicBezTo>
                <a:cubicBezTo>
                  <a:pt x="35869" y="651202"/>
                  <a:pt x="32261" y="638852"/>
                  <a:pt x="30330" y="626301"/>
                </a:cubicBezTo>
                <a:cubicBezTo>
                  <a:pt x="28085" y="611711"/>
                  <a:pt x="26018" y="597093"/>
                  <a:pt x="24067" y="582460"/>
                </a:cubicBezTo>
                <a:cubicBezTo>
                  <a:pt x="21843" y="565776"/>
                  <a:pt x="21105" y="548860"/>
                  <a:pt x="17804" y="532356"/>
                </a:cubicBezTo>
                <a:cubicBezTo>
                  <a:pt x="14823" y="517453"/>
                  <a:pt x="6869" y="503630"/>
                  <a:pt x="5278" y="488515"/>
                </a:cubicBezTo>
                <a:cubicBezTo>
                  <a:pt x="2655" y="463601"/>
                  <a:pt x="-5160" y="418578"/>
                  <a:pt x="5278" y="4008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C3D96644-43FB-29D7-C841-2ADE5DBF821C}"/>
              </a:ext>
            </a:extLst>
          </p:cNvPr>
          <p:cNvSpPr/>
          <p:nvPr/>
        </p:nvSpPr>
        <p:spPr>
          <a:xfrm>
            <a:off x="5074026" y="3577747"/>
            <a:ext cx="1439508" cy="1528175"/>
          </a:xfrm>
          <a:custGeom>
            <a:avLst/>
            <a:gdLst>
              <a:gd name="connsiteX0" fmla="*/ 5278 w 1439508"/>
              <a:gd name="connsiteY0" fmla="*/ 400833 h 1528175"/>
              <a:gd name="connsiteX1" fmla="*/ 67908 w 1439508"/>
              <a:gd name="connsiteY1" fmla="*/ 382044 h 1528175"/>
              <a:gd name="connsiteX2" fmla="*/ 124275 w 1439508"/>
              <a:gd name="connsiteY2" fmla="*/ 338203 h 1528175"/>
              <a:gd name="connsiteX3" fmla="*/ 174379 w 1439508"/>
              <a:gd name="connsiteY3" fmla="*/ 306888 h 1528175"/>
              <a:gd name="connsiteX4" fmla="*/ 218220 w 1439508"/>
              <a:gd name="connsiteY4" fmla="*/ 275573 h 1528175"/>
              <a:gd name="connsiteX5" fmla="*/ 274587 w 1439508"/>
              <a:gd name="connsiteY5" fmla="*/ 244258 h 1528175"/>
              <a:gd name="connsiteX6" fmla="*/ 299639 w 1439508"/>
              <a:gd name="connsiteY6" fmla="*/ 225469 h 1528175"/>
              <a:gd name="connsiteX7" fmla="*/ 343480 w 1439508"/>
              <a:gd name="connsiteY7" fmla="*/ 187890 h 1528175"/>
              <a:gd name="connsiteX8" fmla="*/ 406111 w 1439508"/>
              <a:gd name="connsiteY8" fmla="*/ 162838 h 1528175"/>
              <a:gd name="connsiteX9" fmla="*/ 475004 w 1439508"/>
              <a:gd name="connsiteY9" fmla="*/ 131523 h 1528175"/>
              <a:gd name="connsiteX10" fmla="*/ 550160 w 1439508"/>
              <a:gd name="connsiteY10" fmla="*/ 87682 h 1528175"/>
              <a:gd name="connsiteX11" fmla="*/ 568949 w 1439508"/>
              <a:gd name="connsiteY11" fmla="*/ 68893 h 1528175"/>
              <a:gd name="connsiteX12" fmla="*/ 600264 w 1439508"/>
              <a:gd name="connsiteY12" fmla="*/ 56367 h 1528175"/>
              <a:gd name="connsiteX13" fmla="*/ 662894 w 1439508"/>
              <a:gd name="connsiteY13" fmla="*/ 18789 h 1528175"/>
              <a:gd name="connsiteX14" fmla="*/ 756839 w 1439508"/>
              <a:gd name="connsiteY14" fmla="*/ 6263 h 1528175"/>
              <a:gd name="connsiteX15" fmla="*/ 788154 w 1439508"/>
              <a:gd name="connsiteY15" fmla="*/ 0 h 1528175"/>
              <a:gd name="connsiteX16" fmla="*/ 838258 w 1439508"/>
              <a:gd name="connsiteY16" fmla="*/ 12526 h 1528175"/>
              <a:gd name="connsiteX17" fmla="*/ 863311 w 1439508"/>
              <a:gd name="connsiteY17" fmla="*/ 25052 h 1528175"/>
              <a:gd name="connsiteX18" fmla="*/ 888363 w 1439508"/>
              <a:gd name="connsiteY18" fmla="*/ 31315 h 1528175"/>
              <a:gd name="connsiteX19" fmla="*/ 913415 w 1439508"/>
              <a:gd name="connsiteY19" fmla="*/ 43841 h 1528175"/>
              <a:gd name="connsiteX20" fmla="*/ 957256 w 1439508"/>
              <a:gd name="connsiteY20" fmla="*/ 56367 h 1528175"/>
              <a:gd name="connsiteX21" fmla="*/ 988571 w 1439508"/>
              <a:gd name="connsiteY21" fmla="*/ 75156 h 1528175"/>
              <a:gd name="connsiteX22" fmla="*/ 1038675 w 1439508"/>
              <a:gd name="connsiteY22" fmla="*/ 93945 h 1528175"/>
              <a:gd name="connsiteX23" fmla="*/ 1082516 w 1439508"/>
              <a:gd name="connsiteY23" fmla="*/ 112734 h 1528175"/>
              <a:gd name="connsiteX24" fmla="*/ 1157672 w 1439508"/>
              <a:gd name="connsiteY24" fmla="*/ 169101 h 1528175"/>
              <a:gd name="connsiteX25" fmla="*/ 1301722 w 1439508"/>
              <a:gd name="connsiteY25" fmla="*/ 237995 h 1528175"/>
              <a:gd name="connsiteX26" fmla="*/ 1358089 w 1439508"/>
              <a:gd name="connsiteY26" fmla="*/ 281836 h 1528175"/>
              <a:gd name="connsiteX27" fmla="*/ 1364352 w 1439508"/>
              <a:gd name="connsiteY27" fmla="*/ 331940 h 1528175"/>
              <a:gd name="connsiteX28" fmla="*/ 1389404 w 1439508"/>
              <a:gd name="connsiteY28" fmla="*/ 375781 h 1528175"/>
              <a:gd name="connsiteX29" fmla="*/ 1401930 w 1439508"/>
              <a:gd name="connsiteY29" fmla="*/ 463463 h 1528175"/>
              <a:gd name="connsiteX30" fmla="*/ 1408193 w 1439508"/>
              <a:gd name="connsiteY30" fmla="*/ 532356 h 1528175"/>
              <a:gd name="connsiteX31" fmla="*/ 1414456 w 1439508"/>
              <a:gd name="connsiteY31" fmla="*/ 551145 h 1528175"/>
              <a:gd name="connsiteX32" fmla="*/ 1426982 w 1439508"/>
              <a:gd name="connsiteY32" fmla="*/ 607512 h 1528175"/>
              <a:gd name="connsiteX33" fmla="*/ 1433245 w 1439508"/>
              <a:gd name="connsiteY33" fmla="*/ 651354 h 1528175"/>
              <a:gd name="connsiteX34" fmla="*/ 1439508 w 1439508"/>
              <a:gd name="connsiteY34" fmla="*/ 676406 h 1528175"/>
              <a:gd name="connsiteX35" fmla="*/ 1433245 w 1439508"/>
              <a:gd name="connsiteY35" fmla="*/ 958241 h 1528175"/>
              <a:gd name="connsiteX36" fmla="*/ 1420719 w 1439508"/>
              <a:gd name="connsiteY36" fmla="*/ 995819 h 1528175"/>
              <a:gd name="connsiteX37" fmla="*/ 1414456 w 1439508"/>
              <a:gd name="connsiteY37" fmla="*/ 1083501 h 1528175"/>
              <a:gd name="connsiteX38" fmla="*/ 1395667 w 1439508"/>
              <a:gd name="connsiteY38" fmla="*/ 1114817 h 1528175"/>
              <a:gd name="connsiteX39" fmla="*/ 1383141 w 1439508"/>
              <a:gd name="connsiteY39" fmla="*/ 1139869 h 1528175"/>
              <a:gd name="connsiteX40" fmla="*/ 1370615 w 1439508"/>
              <a:gd name="connsiteY40" fmla="*/ 1196236 h 1528175"/>
              <a:gd name="connsiteX41" fmla="*/ 1307985 w 1439508"/>
              <a:gd name="connsiteY41" fmla="*/ 1252603 h 1528175"/>
              <a:gd name="connsiteX42" fmla="*/ 1276669 w 1439508"/>
              <a:gd name="connsiteY42" fmla="*/ 1277655 h 1528175"/>
              <a:gd name="connsiteX43" fmla="*/ 1251617 w 1439508"/>
              <a:gd name="connsiteY43" fmla="*/ 1283918 h 1528175"/>
              <a:gd name="connsiteX44" fmla="*/ 1226565 w 1439508"/>
              <a:gd name="connsiteY44" fmla="*/ 1296444 h 1528175"/>
              <a:gd name="connsiteX45" fmla="*/ 1195250 w 1439508"/>
              <a:gd name="connsiteY45" fmla="*/ 1315233 h 1528175"/>
              <a:gd name="connsiteX46" fmla="*/ 1157672 w 1439508"/>
              <a:gd name="connsiteY46" fmla="*/ 1321496 h 1528175"/>
              <a:gd name="connsiteX47" fmla="*/ 1126357 w 1439508"/>
              <a:gd name="connsiteY47" fmla="*/ 1340285 h 1528175"/>
              <a:gd name="connsiteX48" fmla="*/ 1107568 w 1439508"/>
              <a:gd name="connsiteY48" fmla="*/ 1346548 h 1528175"/>
              <a:gd name="connsiteX49" fmla="*/ 1051201 w 1439508"/>
              <a:gd name="connsiteY49" fmla="*/ 1384126 h 1528175"/>
              <a:gd name="connsiteX50" fmla="*/ 988571 w 1439508"/>
              <a:gd name="connsiteY50" fmla="*/ 1409178 h 1528175"/>
              <a:gd name="connsiteX51" fmla="*/ 963519 w 1439508"/>
              <a:gd name="connsiteY51" fmla="*/ 1415441 h 1528175"/>
              <a:gd name="connsiteX52" fmla="*/ 900889 w 1439508"/>
              <a:gd name="connsiteY52" fmla="*/ 1434230 h 1528175"/>
              <a:gd name="connsiteX53" fmla="*/ 882100 w 1439508"/>
              <a:gd name="connsiteY53" fmla="*/ 1446756 h 1528175"/>
              <a:gd name="connsiteX54" fmla="*/ 857048 w 1439508"/>
              <a:gd name="connsiteY54" fmla="*/ 1471808 h 1528175"/>
              <a:gd name="connsiteX55" fmla="*/ 838258 w 1439508"/>
              <a:gd name="connsiteY55" fmla="*/ 1478071 h 1528175"/>
              <a:gd name="connsiteX56" fmla="*/ 794417 w 1439508"/>
              <a:gd name="connsiteY56" fmla="*/ 1496860 h 1528175"/>
              <a:gd name="connsiteX57" fmla="*/ 725524 w 1439508"/>
              <a:gd name="connsiteY57" fmla="*/ 1528175 h 1528175"/>
              <a:gd name="connsiteX58" fmla="*/ 575212 w 1439508"/>
              <a:gd name="connsiteY58" fmla="*/ 1515649 h 1528175"/>
              <a:gd name="connsiteX59" fmla="*/ 543897 w 1439508"/>
              <a:gd name="connsiteY59" fmla="*/ 1496860 h 1528175"/>
              <a:gd name="connsiteX60" fmla="*/ 518845 w 1439508"/>
              <a:gd name="connsiteY60" fmla="*/ 1484334 h 1528175"/>
              <a:gd name="connsiteX61" fmla="*/ 443689 w 1439508"/>
              <a:gd name="connsiteY61" fmla="*/ 1415441 h 1528175"/>
              <a:gd name="connsiteX62" fmla="*/ 418637 w 1439508"/>
              <a:gd name="connsiteY62" fmla="*/ 1409178 h 1528175"/>
              <a:gd name="connsiteX63" fmla="*/ 399848 w 1439508"/>
              <a:gd name="connsiteY63" fmla="*/ 1396652 h 1528175"/>
              <a:gd name="connsiteX64" fmla="*/ 356006 w 1439508"/>
              <a:gd name="connsiteY64" fmla="*/ 1384126 h 1528175"/>
              <a:gd name="connsiteX65" fmla="*/ 280850 w 1439508"/>
              <a:gd name="connsiteY65" fmla="*/ 1334022 h 1528175"/>
              <a:gd name="connsiteX66" fmla="*/ 186905 w 1439508"/>
              <a:gd name="connsiteY66" fmla="*/ 1258866 h 1528175"/>
              <a:gd name="connsiteX67" fmla="*/ 161853 w 1439508"/>
              <a:gd name="connsiteY67" fmla="*/ 1246340 h 1528175"/>
              <a:gd name="connsiteX68" fmla="*/ 124275 w 1439508"/>
              <a:gd name="connsiteY68" fmla="*/ 1227551 h 1528175"/>
              <a:gd name="connsiteX69" fmla="*/ 74171 w 1439508"/>
              <a:gd name="connsiteY69" fmla="*/ 1215025 h 1528175"/>
              <a:gd name="connsiteX70" fmla="*/ 61645 w 1439508"/>
              <a:gd name="connsiteY70" fmla="*/ 1196236 h 1528175"/>
              <a:gd name="connsiteX71" fmla="*/ 55382 w 1439508"/>
              <a:gd name="connsiteY71" fmla="*/ 1171184 h 1528175"/>
              <a:gd name="connsiteX72" fmla="*/ 49119 w 1439508"/>
              <a:gd name="connsiteY72" fmla="*/ 964504 h 1528175"/>
              <a:gd name="connsiteX73" fmla="*/ 42856 w 1439508"/>
              <a:gd name="connsiteY73" fmla="*/ 845507 h 1528175"/>
              <a:gd name="connsiteX74" fmla="*/ 36593 w 1439508"/>
              <a:gd name="connsiteY74" fmla="*/ 663880 h 1528175"/>
              <a:gd name="connsiteX75" fmla="*/ 30330 w 1439508"/>
              <a:gd name="connsiteY75" fmla="*/ 626301 h 1528175"/>
              <a:gd name="connsiteX76" fmla="*/ 24067 w 1439508"/>
              <a:gd name="connsiteY76" fmla="*/ 582460 h 1528175"/>
              <a:gd name="connsiteX77" fmla="*/ 17804 w 1439508"/>
              <a:gd name="connsiteY77" fmla="*/ 532356 h 1528175"/>
              <a:gd name="connsiteX78" fmla="*/ 5278 w 1439508"/>
              <a:gd name="connsiteY78" fmla="*/ 488515 h 1528175"/>
              <a:gd name="connsiteX79" fmla="*/ 5278 w 1439508"/>
              <a:gd name="connsiteY79" fmla="*/ 400833 h 1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39508" h="1528175">
                <a:moveTo>
                  <a:pt x="5278" y="400833"/>
                </a:moveTo>
                <a:cubicBezTo>
                  <a:pt x="15716" y="383088"/>
                  <a:pt x="48620" y="392195"/>
                  <a:pt x="67908" y="382044"/>
                </a:cubicBezTo>
                <a:cubicBezTo>
                  <a:pt x="88972" y="370958"/>
                  <a:pt x="104829" y="351930"/>
                  <a:pt x="124275" y="338203"/>
                </a:cubicBezTo>
                <a:cubicBezTo>
                  <a:pt x="140365" y="326845"/>
                  <a:pt x="157992" y="317813"/>
                  <a:pt x="174379" y="306888"/>
                </a:cubicBezTo>
                <a:cubicBezTo>
                  <a:pt x="189322" y="296926"/>
                  <a:pt x="203277" y="285535"/>
                  <a:pt x="218220" y="275573"/>
                </a:cubicBezTo>
                <a:cubicBezTo>
                  <a:pt x="335207" y="197581"/>
                  <a:pt x="179080" y="303950"/>
                  <a:pt x="274587" y="244258"/>
                </a:cubicBezTo>
                <a:cubicBezTo>
                  <a:pt x="283439" y="238726"/>
                  <a:pt x="291560" y="232079"/>
                  <a:pt x="299639" y="225469"/>
                </a:cubicBezTo>
                <a:cubicBezTo>
                  <a:pt x="314536" y="213281"/>
                  <a:pt x="326890" y="197649"/>
                  <a:pt x="343480" y="187890"/>
                </a:cubicBezTo>
                <a:cubicBezTo>
                  <a:pt x="362861" y="176490"/>
                  <a:pt x="385444" y="171695"/>
                  <a:pt x="406111" y="162838"/>
                </a:cubicBezTo>
                <a:cubicBezTo>
                  <a:pt x="429297" y="152901"/>
                  <a:pt x="452640" y="143191"/>
                  <a:pt x="475004" y="131523"/>
                </a:cubicBezTo>
                <a:cubicBezTo>
                  <a:pt x="500717" y="118107"/>
                  <a:pt x="529652" y="108190"/>
                  <a:pt x="550160" y="87682"/>
                </a:cubicBezTo>
                <a:cubicBezTo>
                  <a:pt x="556423" y="81419"/>
                  <a:pt x="561438" y="73587"/>
                  <a:pt x="568949" y="68893"/>
                </a:cubicBezTo>
                <a:cubicBezTo>
                  <a:pt x="578483" y="62935"/>
                  <a:pt x="590344" y="61658"/>
                  <a:pt x="600264" y="56367"/>
                </a:cubicBezTo>
                <a:cubicBezTo>
                  <a:pt x="621746" y="44910"/>
                  <a:pt x="638879" y="22791"/>
                  <a:pt x="662894" y="18789"/>
                </a:cubicBezTo>
                <a:cubicBezTo>
                  <a:pt x="780908" y="-880"/>
                  <a:pt x="595867" y="29259"/>
                  <a:pt x="756839" y="6263"/>
                </a:cubicBezTo>
                <a:cubicBezTo>
                  <a:pt x="767377" y="4758"/>
                  <a:pt x="777716" y="2088"/>
                  <a:pt x="788154" y="0"/>
                </a:cubicBezTo>
                <a:cubicBezTo>
                  <a:pt x="804855" y="4175"/>
                  <a:pt x="821926" y="7082"/>
                  <a:pt x="838258" y="12526"/>
                </a:cubicBezTo>
                <a:cubicBezTo>
                  <a:pt x="847116" y="15478"/>
                  <a:pt x="854569" y="21774"/>
                  <a:pt x="863311" y="25052"/>
                </a:cubicBezTo>
                <a:cubicBezTo>
                  <a:pt x="871371" y="28074"/>
                  <a:pt x="880303" y="28293"/>
                  <a:pt x="888363" y="31315"/>
                </a:cubicBezTo>
                <a:cubicBezTo>
                  <a:pt x="897105" y="34593"/>
                  <a:pt x="904834" y="40163"/>
                  <a:pt x="913415" y="43841"/>
                </a:cubicBezTo>
                <a:cubicBezTo>
                  <a:pt x="925994" y="49232"/>
                  <a:pt x="944543" y="53189"/>
                  <a:pt x="957256" y="56367"/>
                </a:cubicBezTo>
                <a:cubicBezTo>
                  <a:pt x="967694" y="62630"/>
                  <a:pt x="977683" y="69712"/>
                  <a:pt x="988571" y="75156"/>
                </a:cubicBezTo>
                <a:cubicBezTo>
                  <a:pt x="1040472" y="101107"/>
                  <a:pt x="1000731" y="77683"/>
                  <a:pt x="1038675" y="93945"/>
                </a:cubicBezTo>
                <a:cubicBezTo>
                  <a:pt x="1092849" y="117163"/>
                  <a:pt x="1038452" y="98046"/>
                  <a:pt x="1082516" y="112734"/>
                </a:cubicBezTo>
                <a:cubicBezTo>
                  <a:pt x="1113384" y="143602"/>
                  <a:pt x="1111080" y="145053"/>
                  <a:pt x="1157672" y="169101"/>
                </a:cubicBezTo>
                <a:cubicBezTo>
                  <a:pt x="1204969" y="193513"/>
                  <a:pt x="1260833" y="203921"/>
                  <a:pt x="1301722" y="237995"/>
                </a:cubicBezTo>
                <a:cubicBezTo>
                  <a:pt x="1345083" y="274129"/>
                  <a:pt x="1325733" y="260266"/>
                  <a:pt x="1358089" y="281836"/>
                </a:cubicBezTo>
                <a:cubicBezTo>
                  <a:pt x="1360177" y="298537"/>
                  <a:pt x="1360270" y="315611"/>
                  <a:pt x="1364352" y="331940"/>
                </a:cubicBezTo>
                <a:cubicBezTo>
                  <a:pt x="1367530" y="344654"/>
                  <a:pt x="1381949" y="364599"/>
                  <a:pt x="1389404" y="375781"/>
                </a:cubicBezTo>
                <a:cubicBezTo>
                  <a:pt x="1395900" y="414755"/>
                  <a:pt x="1397451" y="420913"/>
                  <a:pt x="1401930" y="463463"/>
                </a:cubicBezTo>
                <a:cubicBezTo>
                  <a:pt x="1404344" y="486395"/>
                  <a:pt x="1404932" y="509529"/>
                  <a:pt x="1408193" y="532356"/>
                </a:cubicBezTo>
                <a:cubicBezTo>
                  <a:pt x="1409127" y="538891"/>
                  <a:pt x="1413024" y="544700"/>
                  <a:pt x="1414456" y="551145"/>
                </a:cubicBezTo>
                <a:cubicBezTo>
                  <a:pt x="1429153" y="617280"/>
                  <a:pt x="1412883" y="565215"/>
                  <a:pt x="1426982" y="607512"/>
                </a:cubicBezTo>
                <a:cubicBezTo>
                  <a:pt x="1429070" y="622126"/>
                  <a:pt x="1430604" y="636830"/>
                  <a:pt x="1433245" y="651354"/>
                </a:cubicBezTo>
                <a:cubicBezTo>
                  <a:pt x="1434785" y="659823"/>
                  <a:pt x="1439508" y="667798"/>
                  <a:pt x="1439508" y="676406"/>
                </a:cubicBezTo>
                <a:cubicBezTo>
                  <a:pt x="1439508" y="770374"/>
                  <a:pt x="1438763" y="864435"/>
                  <a:pt x="1433245" y="958241"/>
                </a:cubicBezTo>
                <a:cubicBezTo>
                  <a:pt x="1432470" y="971422"/>
                  <a:pt x="1420719" y="995819"/>
                  <a:pt x="1420719" y="995819"/>
                </a:cubicBezTo>
                <a:cubicBezTo>
                  <a:pt x="1418631" y="1025046"/>
                  <a:pt x="1420492" y="1054828"/>
                  <a:pt x="1414456" y="1083501"/>
                </a:cubicBezTo>
                <a:cubicBezTo>
                  <a:pt x="1411948" y="1095413"/>
                  <a:pt x="1401579" y="1104176"/>
                  <a:pt x="1395667" y="1114817"/>
                </a:cubicBezTo>
                <a:cubicBezTo>
                  <a:pt x="1391133" y="1122978"/>
                  <a:pt x="1387316" y="1131518"/>
                  <a:pt x="1383141" y="1139869"/>
                </a:cubicBezTo>
                <a:cubicBezTo>
                  <a:pt x="1383111" y="1140020"/>
                  <a:pt x="1373055" y="1192881"/>
                  <a:pt x="1370615" y="1196236"/>
                </a:cubicBezTo>
                <a:cubicBezTo>
                  <a:pt x="1330608" y="1251245"/>
                  <a:pt x="1340635" y="1226484"/>
                  <a:pt x="1307985" y="1252603"/>
                </a:cubicBezTo>
                <a:cubicBezTo>
                  <a:pt x="1292446" y="1265034"/>
                  <a:pt x="1297426" y="1268759"/>
                  <a:pt x="1276669" y="1277655"/>
                </a:cubicBezTo>
                <a:cubicBezTo>
                  <a:pt x="1268757" y="1281046"/>
                  <a:pt x="1259677" y="1280896"/>
                  <a:pt x="1251617" y="1283918"/>
                </a:cubicBezTo>
                <a:cubicBezTo>
                  <a:pt x="1242875" y="1287196"/>
                  <a:pt x="1234726" y="1291910"/>
                  <a:pt x="1226565" y="1296444"/>
                </a:cubicBezTo>
                <a:cubicBezTo>
                  <a:pt x="1215924" y="1302356"/>
                  <a:pt x="1206690" y="1311073"/>
                  <a:pt x="1195250" y="1315233"/>
                </a:cubicBezTo>
                <a:cubicBezTo>
                  <a:pt x="1183316" y="1319573"/>
                  <a:pt x="1170198" y="1319408"/>
                  <a:pt x="1157672" y="1321496"/>
                </a:cubicBezTo>
                <a:cubicBezTo>
                  <a:pt x="1147234" y="1327759"/>
                  <a:pt x="1137245" y="1334841"/>
                  <a:pt x="1126357" y="1340285"/>
                </a:cubicBezTo>
                <a:cubicBezTo>
                  <a:pt x="1120452" y="1343237"/>
                  <a:pt x="1113270" y="1343222"/>
                  <a:pt x="1107568" y="1346548"/>
                </a:cubicBezTo>
                <a:cubicBezTo>
                  <a:pt x="1088063" y="1357926"/>
                  <a:pt x="1072167" y="1375739"/>
                  <a:pt x="1051201" y="1384126"/>
                </a:cubicBezTo>
                <a:cubicBezTo>
                  <a:pt x="1030324" y="1392477"/>
                  <a:pt x="1010385" y="1403725"/>
                  <a:pt x="988571" y="1409178"/>
                </a:cubicBezTo>
                <a:cubicBezTo>
                  <a:pt x="980220" y="1411266"/>
                  <a:pt x="971764" y="1412968"/>
                  <a:pt x="963519" y="1415441"/>
                </a:cubicBezTo>
                <a:cubicBezTo>
                  <a:pt x="887279" y="1438313"/>
                  <a:pt x="958631" y="1419794"/>
                  <a:pt x="900889" y="1434230"/>
                </a:cubicBezTo>
                <a:cubicBezTo>
                  <a:pt x="894626" y="1438405"/>
                  <a:pt x="887815" y="1441857"/>
                  <a:pt x="882100" y="1446756"/>
                </a:cubicBezTo>
                <a:cubicBezTo>
                  <a:pt x="873133" y="1454442"/>
                  <a:pt x="866658" y="1464944"/>
                  <a:pt x="857048" y="1471808"/>
                </a:cubicBezTo>
                <a:cubicBezTo>
                  <a:pt x="851676" y="1475645"/>
                  <a:pt x="844521" y="1475983"/>
                  <a:pt x="838258" y="1478071"/>
                </a:cubicBezTo>
                <a:cubicBezTo>
                  <a:pt x="769867" y="1523665"/>
                  <a:pt x="875303" y="1456417"/>
                  <a:pt x="794417" y="1496860"/>
                </a:cubicBezTo>
                <a:cubicBezTo>
                  <a:pt x="722184" y="1532976"/>
                  <a:pt x="789843" y="1515311"/>
                  <a:pt x="725524" y="1528175"/>
                </a:cubicBezTo>
                <a:cubicBezTo>
                  <a:pt x="675420" y="1524000"/>
                  <a:pt x="624759" y="1524192"/>
                  <a:pt x="575212" y="1515649"/>
                </a:cubicBezTo>
                <a:cubicBezTo>
                  <a:pt x="563216" y="1513581"/>
                  <a:pt x="554538" y="1502772"/>
                  <a:pt x="543897" y="1496860"/>
                </a:cubicBezTo>
                <a:cubicBezTo>
                  <a:pt x="535736" y="1492326"/>
                  <a:pt x="526017" y="1490311"/>
                  <a:pt x="518845" y="1484334"/>
                </a:cubicBezTo>
                <a:cubicBezTo>
                  <a:pt x="507199" y="1474629"/>
                  <a:pt x="467378" y="1427286"/>
                  <a:pt x="443689" y="1415441"/>
                </a:cubicBezTo>
                <a:cubicBezTo>
                  <a:pt x="435990" y="1411592"/>
                  <a:pt x="426988" y="1411266"/>
                  <a:pt x="418637" y="1409178"/>
                </a:cubicBezTo>
                <a:cubicBezTo>
                  <a:pt x="412374" y="1405003"/>
                  <a:pt x="406767" y="1399617"/>
                  <a:pt x="399848" y="1396652"/>
                </a:cubicBezTo>
                <a:cubicBezTo>
                  <a:pt x="390293" y="1392557"/>
                  <a:pt x="366163" y="1390220"/>
                  <a:pt x="356006" y="1384126"/>
                </a:cubicBezTo>
                <a:cubicBezTo>
                  <a:pt x="330188" y="1368635"/>
                  <a:pt x="303980" y="1353297"/>
                  <a:pt x="280850" y="1334022"/>
                </a:cubicBezTo>
                <a:cubicBezTo>
                  <a:pt x="264509" y="1320405"/>
                  <a:pt x="198445" y="1264636"/>
                  <a:pt x="186905" y="1258866"/>
                </a:cubicBezTo>
                <a:cubicBezTo>
                  <a:pt x="178554" y="1254691"/>
                  <a:pt x="169959" y="1250972"/>
                  <a:pt x="161853" y="1246340"/>
                </a:cubicBezTo>
                <a:cubicBezTo>
                  <a:pt x="135828" y="1231468"/>
                  <a:pt x="151734" y="1235040"/>
                  <a:pt x="124275" y="1227551"/>
                </a:cubicBezTo>
                <a:cubicBezTo>
                  <a:pt x="107666" y="1223021"/>
                  <a:pt x="74171" y="1215025"/>
                  <a:pt x="74171" y="1215025"/>
                </a:cubicBezTo>
                <a:cubicBezTo>
                  <a:pt x="69996" y="1208762"/>
                  <a:pt x="64610" y="1203155"/>
                  <a:pt x="61645" y="1196236"/>
                </a:cubicBezTo>
                <a:cubicBezTo>
                  <a:pt x="58254" y="1188324"/>
                  <a:pt x="55847" y="1179779"/>
                  <a:pt x="55382" y="1171184"/>
                </a:cubicBezTo>
                <a:cubicBezTo>
                  <a:pt x="51662" y="1102360"/>
                  <a:pt x="51768" y="1033378"/>
                  <a:pt x="49119" y="964504"/>
                </a:cubicBezTo>
                <a:cubicBezTo>
                  <a:pt x="47592" y="924813"/>
                  <a:pt x="44510" y="885193"/>
                  <a:pt x="42856" y="845507"/>
                </a:cubicBezTo>
                <a:cubicBezTo>
                  <a:pt x="40334" y="784981"/>
                  <a:pt x="40049" y="724360"/>
                  <a:pt x="36593" y="663880"/>
                </a:cubicBezTo>
                <a:cubicBezTo>
                  <a:pt x="35869" y="651202"/>
                  <a:pt x="32261" y="638852"/>
                  <a:pt x="30330" y="626301"/>
                </a:cubicBezTo>
                <a:cubicBezTo>
                  <a:pt x="28085" y="611711"/>
                  <a:pt x="26018" y="597093"/>
                  <a:pt x="24067" y="582460"/>
                </a:cubicBezTo>
                <a:cubicBezTo>
                  <a:pt x="21843" y="565776"/>
                  <a:pt x="21105" y="548860"/>
                  <a:pt x="17804" y="532356"/>
                </a:cubicBezTo>
                <a:cubicBezTo>
                  <a:pt x="14823" y="517453"/>
                  <a:pt x="6869" y="503630"/>
                  <a:pt x="5278" y="488515"/>
                </a:cubicBezTo>
                <a:cubicBezTo>
                  <a:pt x="2655" y="463601"/>
                  <a:pt x="-5160" y="418578"/>
                  <a:pt x="5278" y="4008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37A335CC-7891-286C-D075-E5A5E0B6833D}"/>
              </a:ext>
            </a:extLst>
          </p:cNvPr>
          <p:cNvSpPr/>
          <p:nvPr/>
        </p:nvSpPr>
        <p:spPr>
          <a:xfrm>
            <a:off x="3699730" y="3615325"/>
            <a:ext cx="1439508" cy="1528175"/>
          </a:xfrm>
          <a:custGeom>
            <a:avLst/>
            <a:gdLst>
              <a:gd name="connsiteX0" fmla="*/ 5278 w 1439508"/>
              <a:gd name="connsiteY0" fmla="*/ 400833 h 1528175"/>
              <a:gd name="connsiteX1" fmla="*/ 67908 w 1439508"/>
              <a:gd name="connsiteY1" fmla="*/ 382044 h 1528175"/>
              <a:gd name="connsiteX2" fmla="*/ 124275 w 1439508"/>
              <a:gd name="connsiteY2" fmla="*/ 338203 h 1528175"/>
              <a:gd name="connsiteX3" fmla="*/ 174379 w 1439508"/>
              <a:gd name="connsiteY3" fmla="*/ 306888 h 1528175"/>
              <a:gd name="connsiteX4" fmla="*/ 218220 w 1439508"/>
              <a:gd name="connsiteY4" fmla="*/ 275573 h 1528175"/>
              <a:gd name="connsiteX5" fmla="*/ 274587 w 1439508"/>
              <a:gd name="connsiteY5" fmla="*/ 244258 h 1528175"/>
              <a:gd name="connsiteX6" fmla="*/ 299639 w 1439508"/>
              <a:gd name="connsiteY6" fmla="*/ 225469 h 1528175"/>
              <a:gd name="connsiteX7" fmla="*/ 343480 w 1439508"/>
              <a:gd name="connsiteY7" fmla="*/ 187890 h 1528175"/>
              <a:gd name="connsiteX8" fmla="*/ 406111 w 1439508"/>
              <a:gd name="connsiteY8" fmla="*/ 162838 h 1528175"/>
              <a:gd name="connsiteX9" fmla="*/ 475004 w 1439508"/>
              <a:gd name="connsiteY9" fmla="*/ 131523 h 1528175"/>
              <a:gd name="connsiteX10" fmla="*/ 550160 w 1439508"/>
              <a:gd name="connsiteY10" fmla="*/ 87682 h 1528175"/>
              <a:gd name="connsiteX11" fmla="*/ 568949 w 1439508"/>
              <a:gd name="connsiteY11" fmla="*/ 68893 h 1528175"/>
              <a:gd name="connsiteX12" fmla="*/ 600264 w 1439508"/>
              <a:gd name="connsiteY12" fmla="*/ 56367 h 1528175"/>
              <a:gd name="connsiteX13" fmla="*/ 662894 w 1439508"/>
              <a:gd name="connsiteY13" fmla="*/ 18789 h 1528175"/>
              <a:gd name="connsiteX14" fmla="*/ 756839 w 1439508"/>
              <a:gd name="connsiteY14" fmla="*/ 6263 h 1528175"/>
              <a:gd name="connsiteX15" fmla="*/ 788154 w 1439508"/>
              <a:gd name="connsiteY15" fmla="*/ 0 h 1528175"/>
              <a:gd name="connsiteX16" fmla="*/ 838258 w 1439508"/>
              <a:gd name="connsiteY16" fmla="*/ 12526 h 1528175"/>
              <a:gd name="connsiteX17" fmla="*/ 863311 w 1439508"/>
              <a:gd name="connsiteY17" fmla="*/ 25052 h 1528175"/>
              <a:gd name="connsiteX18" fmla="*/ 888363 w 1439508"/>
              <a:gd name="connsiteY18" fmla="*/ 31315 h 1528175"/>
              <a:gd name="connsiteX19" fmla="*/ 913415 w 1439508"/>
              <a:gd name="connsiteY19" fmla="*/ 43841 h 1528175"/>
              <a:gd name="connsiteX20" fmla="*/ 957256 w 1439508"/>
              <a:gd name="connsiteY20" fmla="*/ 56367 h 1528175"/>
              <a:gd name="connsiteX21" fmla="*/ 988571 w 1439508"/>
              <a:gd name="connsiteY21" fmla="*/ 75156 h 1528175"/>
              <a:gd name="connsiteX22" fmla="*/ 1038675 w 1439508"/>
              <a:gd name="connsiteY22" fmla="*/ 93945 h 1528175"/>
              <a:gd name="connsiteX23" fmla="*/ 1082516 w 1439508"/>
              <a:gd name="connsiteY23" fmla="*/ 112734 h 1528175"/>
              <a:gd name="connsiteX24" fmla="*/ 1157672 w 1439508"/>
              <a:gd name="connsiteY24" fmla="*/ 169101 h 1528175"/>
              <a:gd name="connsiteX25" fmla="*/ 1301722 w 1439508"/>
              <a:gd name="connsiteY25" fmla="*/ 237995 h 1528175"/>
              <a:gd name="connsiteX26" fmla="*/ 1358089 w 1439508"/>
              <a:gd name="connsiteY26" fmla="*/ 281836 h 1528175"/>
              <a:gd name="connsiteX27" fmla="*/ 1364352 w 1439508"/>
              <a:gd name="connsiteY27" fmla="*/ 331940 h 1528175"/>
              <a:gd name="connsiteX28" fmla="*/ 1389404 w 1439508"/>
              <a:gd name="connsiteY28" fmla="*/ 375781 h 1528175"/>
              <a:gd name="connsiteX29" fmla="*/ 1401930 w 1439508"/>
              <a:gd name="connsiteY29" fmla="*/ 463463 h 1528175"/>
              <a:gd name="connsiteX30" fmla="*/ 1408193 w 1439508"/>
              <a:gd name="connsiteY30" fmla="*/ 532356 h 1528175"/>
              <a:gd name="connsiteX31" fmla="*/ 1414456 w 1439508"/>
              <a:gd name="connsiteY31" fmla="*/ 551145 h 1528175"/>
              <a:gd name="connsiteX32" fmla="*/ 1426982 w 1439508"/>
              <a:gd name="connsiteY32" fmla="*/ 607512 h 1528175"/>
              <a:gd name="connsiteX33" fmla="*/ 1433245 w 1439508"/>
              <a:gd name="connsiteY33" fmla="*/ 651354 h 1528175"/>
              <a:gd name="connsiteX34" fmla="*/ 1439508 w 1439508"/>
              <a:gd name="connsiteY34" fmla="*/ 676406 h 1528175"/>
              <a:gd name="connsiteX35" fmla="*/ 1433245 w 1439508"/>
              <a:gd name="connsiteY35" fmla="*/ 958241 h 1528175"/>
              <a:gd name="connsiteX36" fmla="*/ 1420719 w 1439508"/>
              <a:gd name="connsiteY36" fmla="*/ 995819 h 1528175"/>
              <a:gd name="connsiteX37" fmla="*/ 1414456 w 1439508"/>
              <a:gd name="connsiteY37" fmla="*/ 1083501 h 1528175"/>
              <a:gd name="connsiteX38" fmla="*/ 1395667 w 1439508"/>
              <a:gd name="connsiteY38" fmla="*/ 1114817 h 1528175"/>
              <a:gd name="connsiteX39" fmla="*/ 1383141 w 1439508"/>
              <a:gd name="connsiteY39" fmla="*/ 1139869 h 1528175"/>
              <a:gd name="connsiteX40" fmla="*/ 1370615 w 1439508"/>
              <a:gd name="connsiteY40" fmla="*/ 1196236 h 1528175"/>
              <a:gd name="connsiteX41" fmla="*/ 1307985 w 1439508"/>
              <a:gd name="connsiteY41" fmla="*/ 1252603 h 1528175"/>
              <a:gd name="connsiteX42" fmla="*/ 1276669 w 1439508"/>
              <a:gd name="connsiteY42" fmla="*/ 1277655 h 1528175"/>
              <a:gd name="connsiteX43" fmla="*/ 1251617 w 1439508"/>
              <a:gd name="connsiteY43" fmla="*/ 1283918 h 1528175"/>
              <a:gd name="connsiteX44" fmla="*/ 1226565 w 1439508"/>
              <a:gd name="connsiteY44" fmla="*/ 1296444 h 1528175"/>
              <a:gd name="connsiteX45" fmla="*/ 1195250 w 1439508"/>
              <a:gd name="connsiteY45" fmla="*/ 1315233 h 1528175"/>
              <a:gd name="connsiteX46" fmla="*/ 1157672 w 1439508"/>
              <a:gd name="connsiteY46" fmla="*/ 1321496 h 1528175"/>
              <a:gd name="connsiteX47" fmla="*/ 1126357 w 1439508"/>
              <a:gd name="connsiteY47" fmla="*/ 1340285 h 1528175"/>
              <a:gd name="connsiteX48" fmla="*/ 1107568 w 1439508"/>
              <a:gd name="connsiteY48" fmla="*/ 1346548 h 1528175"/>
              <a:gd name="connsiteX49" fmla="*/ 1051201 w 1439508"/>
              <a:gd name="connsiteY49" fmla="*/ 1384126 h 1528175"/>
              <a:gd name="connsiteX50" fmla="*/ 988571 w 1439508"/>
              <a:gd name="connsiteY50" fmla="*/ 1409178 h 1528175"/>
              <a:gd name="connsiteX51" fmla="*/ 963519 w 1439508"/>
              <a:gd name="connsiteY51" fmla="*/ 1415441 h 1528175"/>
              <a:gd name="connsiteX52" fmla="*/ 900889 w 1439508"/>
              <a:gd name="connsiteY52" fmla="*/ 1434230 h 1528175"/>
              <a:gd name="connsiteX53" fmla="*/ 882100 w 1439508"/>
              <a:gd name="connsiteY53" fmla="*/ 1446756 h 1528175"/>
              <a:gd name="connsiteX54" fmla="*/ 857048 w 1439508"/>
              <a:gd name="connsiteY54" fmla="*/ 1471808 h 1528175"/>
              <a:gd name="connsiteX55" fmla="*/ 838258 w 1439508"/>
              <a:gd name="connsiteY55" fmla="*/ 1478071 h 1528175"/>
              <a:gd name="connsiteX56" fmla="*/ 794417 w 1439508"/>
              <a:gd name="connsiteY56" fmla="*/ 1496860 h 1528175"/>
              <a:gd name="connsiteX57" fmla="*/ 725524 w 1439508"/>
              <a:gd name="connsiteY57" fmla="*/ 1528175 h 1528175"/>
              <a:gd name="connsiteX58" fmla="*/ 575212 w 1439508"/>
              <a:gd name="connsiteY58" fmla="*/ 1515649 h 1528175"/>
              <a:gd name="connsiteX59" fmla="*/ 543897 w 1439508"/>
              <a:gd name="connsiteY59" fmla="*/ 1496860 h 1528175"/>
              <a:gd name="connsiteX60" fmla="*/ 518845 w 1439508"/>
              <a:gd name="connsiteY60" fmla="*/ 1484334 h 1528175"/>
              <a:gd name="connsiteX61" fmla="*/ 443689 w 1439508"/>
              <a:gd name="connsiteY61" fmla="*/ 1415441 h 1528175"/>
              <a:gd name="connsiteX62" fmla="*/ 418637 w 1439508"/>
              <a:gd name="connsiteY62" fmla="*/ 1409178 h 1528175"/>
              <a:gd name="connsiteX63" fmla="*/ 399848 w 1439508"/>
              <a:gd name="connsiteY63" fmla="*/ 1396652 h 1528175"/>
              <a:gd name="connsiteX64" fmla="*/ 356006 w 1439508"/>
              <a:gd name="connsiteY64" fmla="*/ 1384126 h 1528175"/>
              <a:gd name="connsiteX65" fmla="*/ 280850 w 1439508"/>
              <a:gd name="connsiteY65" fmla="*/ 1334022 h 1528175"/>
              <a:gd name="connsiteX66" fmla="*/ 186905 w 1439508"/>
              <a:gd name="connsiteY66" fmla="*/ 1258866 h 1528175"/>
              <a:gd name="connsiteX67" fmla="*/ 161853 w 1439508"/>
              <a:gd name="connsiteY67" fmla="*/ 1246340 h 1528175"/>
              <a:gd name="connsiteX68" fmla="*/ 124275 w 1439508"/>
              <a:gd name="connsiteY68" fmla="*/ 1227551 h 1528175"/>
              <a:gd name="connsiteX69" fmla="*/ 74171 w 1439508"/>
              <a:gd name="connsiteY69" fmla="*/ 1215025 h 1528175"/>
              <a:gd name="connsiteX70" fmla="*/ 61645 w 1439508"/>
              <a:gd name="connsiteY70" fmla="*/ 1196236 h 1528175"/>
              <a:gd name="connsiteX71" fmla="*/ 55382 w 1439508"/>
              <a:gd name="connsiteY71" fmla="*/ 1171184 h 1528175"/>
              <a:gd name="connsiteX72" fmla="*/ 49119 w 1439508"/>
              <a:gd name="connsiteY72" fmla="*/ 964504 h 1528175"/>
              <a:gd name="connsiteX73" fmla="*/ 42856 w 1439508"/>
              <a:gd name="connsiteY73" fmla="*/ 845507 h 1528175"/>
              <a:gd name="connsiteX74" fmla="*/ 36593 w 1439508"/>
              <a:gd name="connsiteY74" fmla="*/ 663880 h 1528175"/>
              <a:gd name="connsiteX75" fmla="*/ 30330 w 1439508"/>
              <a:gd name="connsiteY75" fmla="*/ 626301 h 1528175"/>
              <a:gd name="connsiteX76" fmla="*/ 24067 w 1439508"/>
              <a:gd name="connsiteY76" fmla="*/ 582460 h 1528175"/>
              <a:gd name="connsiteX77" fmla="*/ 17804 w 1439508"/>
              <a:gd name="connsiteY77" fmla="*/ 532356 h 1528175"/>
              <a:gd name="connsiteX78" fmla="*/ 5278 w 1439508"/>
              <a:gd name="connsiteY78" fmla="*/ 488515 h 1528175"/>
              <a:gd name="connsiteX79" fmla="*/ 5278 w 1439508"/>
              <a:gd name="connsiteY79" fmla="*/ 400833 h 1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39508" h="1528175">
                <a:moveTo>
                  <a:pt x="5278" y="400833"/>
                </a:moveTo>
                <a:cubicBezTo>
                  <a:pt x="15716" y="383088"/>
                  <a:pt x="48620" y="392195"/>
                  <a:pt x="67908" y="382044"/>
                </a:cubicBezTo>
                <a:cubicBezTo>
                  <a:pt x="88972" y="370958"/>
                  <a:pt x="104829" y="351930"/>
                  <a:pt x="124275" y="338203"/>
                </a:cubicBezTo>
                <a:cubicBezTo>
                  <a:pt x="140365" y="326845"/>
                  <a:pt x="157992" y="317813"/>
                  <a:pt x="174379" y="306888"/>
                </a:cubicBezTo>
                <a:cubicBezTo>
                  <a:pt x="189322" y="296926"/>
                  <a:pt x="203277" y="285535"/>
                  <a:pt x="218220" y="275573"/>
                </a:cubicBezTo>
                <a:cubicBezTo>
                  <a:pt x="335207" y="197581"/>
                  <a:pt x="179080" y="303950"/>
                  <a:pt x="274587" y="244258"/>
                </a:cubicBezTo>
                <a:cubicBezTo>
                  <a:pt x="283439" y="238726"/>
                  <a:pt x="291560" y="232079"/>
                  <a:pt x="299639" y="225469"/>
                </a:cubicBezTo>
                <a:cubicBezTo>
                  <a:pt x="314536" y="213281"/>
                  <a:pt x="326890" y="197649"/>
                  <a:pt x="343480" y="187890"/>
                </a:cubicBezTo>
                <a:cubicBezTo>
                  <a:pt x="362861" y="176490"/>
                  <a:pt x="385444" y="171695"/>
                  <a:pt x="406111" y="162838"/>
                </a:cubicBezTo>
                <a:cubicBezTo>
                  <a:pt x="429297" y="152901"/>
                  <a:pt x="452640" y="143191"/>
                  <a:pt x="475004" y="131523"/>
                </a:cubicBezTo>
                <a:cubicBezTo>
                  <a:pt x="500717" y="118107"/>
                  <a:pt x="529652" y="108190"/>
                  <a:pt x="550160" y="87682"/>
                </a:cubicBezTo>
                <a:cubicBezTo>
                  <a:pt x="556423" y="81419"/>
                  <a:pt x="561438" y="73587"/>
                  <a:pt x="568949" y="68893"/>
                </a:cubicBezTo>
                <a:cubicBezTo>
                  <a:pt x="578483" y="62935"/>
                  <a:pt x="590344" y="61658"/>
                  <a:pt x="600264" y="56367"/>
                </a:cubicBezTo>
                <a:cubicBezTo>
                  <a:pt x="621746" y="44910"/>
                  <a:pt x="638879" y="22791"/>
                  <a:pt x="662894" y="18789"/>
                </a:cubicBezTo>
                <a:cubicBezTo>
                  <a:pt x="780908" y="-880"/>
                  <a:pt x="595867" y="29259"/>
                  <a:pt x="756839" y="6263"/>
                </a:cubicBezTo>
                <a:cubicBezTo>
                  <a:pt x="767377" y="4758"/>
                  <a:pt x="777716" y="2088"/>
                  <a:pt x="788154" y="0"/>
                </a:cubicBezTo>
                <a:cubicBezTo>
                  <a:pt x="804855" y="4175"/>
                  <a:pt x="821926" y="7082"/>
                  <a:pt x="838258" y="12526"/>
                </a:cubicBezTo>
                <a:cubicBezTo>
                  <a:pt x="847116" y="15478"/>
                  <a:pt x="854569" y="21774"/>
                  <a:pt x="863311" y="25052"/>
                </a:cubicBezTo>
                <a:cubicBezTo>
                  <a:pt x="871371" y="28074"/>
                  <a:pt x="880303" y="28293"/>
                  <a:pt x="888363" y="31315"/>
                </a:cubicBezTo>
                <a:cubicBezTo>
                  <a:pt x="897105" y="34593"/>
                  <a:pt x="904834" y="40163"/>
                  <a:pt x="913415" y="43841"/>
                </a:cubicBezTo>
                <a:cubicBezTo>
                  <a:pt x="925994" y="49232"/>
                  <a:pt x="944543" y="53189"/>
                  <a:pt x="957256" y="56367"/>
                </a:cubicBezTo>
                <a:cubicBezTo>
                  <a:pt x="967694" y="62630"/>
                  <a:pt x="977683" y="69712"/>
                  <a:pt x="988571" y="75156"/>
                </a:cubicBezTo>
                <a:cubicBezTo>
                  <a:pt x="1040472" y="101107"/>
                  <a:pt x="1000731" y="77683"/>
                  <a:pt x="1038675" y="93945"/>
                </a:cubicBezTo>
                <a:cubicBezTo>
                  <a:pt x="1092849" y="117163"/>
                  <a:pt x="1038452" y="98046"/>
                  <a:pt x="1082516" y="112734"/>
                </a:cubicBezTo>
                <a:cubicBezTo>
                  <a:pt x="1113384" y="143602"/>
                  <a:pt x="1111080" y="145053"/>
                  <a:pt x="1157672" y="169101"/>
                </a:cubicBezTo>
                <a:cubicBezTo>
                  <a:pt x="1204969" y="193513"/>
                  <a:pt x="1260833" y="203921"/>
                  <a:pt x="1301722" y="237995"/>
                </a:cubicBezTo>
                <a:cubicBezTo>
                  <a:pt x="1345083" y="274129"/>
                  <a:pt x="1325733" y="260266"/>
                  <a:pt x="1358089" y="281836"/>
                </a:cubicBezTo>
                <a:cubicBezTo>
                  <a:pt x="1360177" y="298537"/>
                  <a:pt x="1360270" y="315611"/>
                  <a:pt x="1364352" y="331940"/>
                </a:cubicBezTo>
                <a:cubicBezTo>
                  <a:pt x="1367530" y="344654"/>
                  <a:pt x="1381949" y="364599"/>
                  <a:pt x="1389404" y="375781"/>
                </a:cubicBezTo>
                <a:cubicBezTo>
                  <a:pt x="1395900" y="414755"/>
                  <a:pt x="1397451" y="420913"/>
                  <a:pt x="1401930" y="463463"/>
                </a:cubicBezTo>
                <a:cubicBezTo>
                  <a:pt x="1404344" y="486395"/>
                  <a:pt x="1404932" y="509529"/>
                  <a:pt x="1408193" y="532356"/>
                </a:cubicBezTo>
                <a:cubicBezTo>
                  <a:pt x="1409127" y="538891"/>
                  <a:pt x="1413024" y="544700"/>
                  <a:pt x="1414456" y="551145"/>
                </a:cubicBezTo>
                <a:cubicBezTo>
                  <a:pt x="1429153" y="617280"/>
                  <a:pt x="1412883" y="565215"/>
                  <a:pt x="1426982" y="607512"/>
                </a:cubicBezTo>
                <a:cubicBezTo>
                  <a:pt x="1429070" y="622126"/>
                  <a:pt x="1430604" y="636830"/>
                  <a:pt x="1433245" y="651354"/>
                </a:cubicBezTo>
                <a:cubicBezTo>
                  <a:pt x="1434785" y="659823"/>
                  <a:pt x="1439508" y="667798"/>
                  <a:pt x="1439508" y="676406"/>
                </a:cubicBezTo>
                <a:cubicBezTo>
                  <a:pt x="1439508" y="770374"/>
                  <a:pt x="1438763" y="864435"/>
                  <a:pt x="1433245" y="958241"/>
                </a:cubicBezTo>
                <a:cubicBezTo>
                  <a:pt x="1432470" y="971422"/>
                  <a:pt x="1420719" y="995819"/>
                  <a:pt x="1420719" y="995819"/>
                </a:cubicBezTo>
                <a:cubicBezTo>
                  <a:pt x="1418631" y="1025046"/>
                  <a:pt x="1420492" y="1054828"/>
                  <a:pt x="1414456" y="1083501"/>
                </a:cubicBezTo>
                <a:cubicBezTo>
                  <a:pt x="1411948" y="1095413"/>
                  <a:pt x="1401579" y="1104176"/>
                  <a:pt x="1395667" y="1114817"/>
                </a:cubicBezTo>
                <a:cubicBezTo>
                  <a:pt x="1391133" y="1122978"/>
                  <a:pt x="1387316" y="1131518"/>
                  <a:pt x="1383141" y="1139869"/>
                </a:cubicBezTo>
                <a:cubicBezTo>
                  <a:pt x="1383111" y="1140020"/>
                  <a:pt x="1373055" y="1192881"/>
                  <a:pt x="1370615" y="1196236"/>
                </a:cubicBezTo>
                <a:cubicBezTo>
                  <a:pt x="1330608" y="1251245"/>
                  <a:pt x="1340635" y="1226484"/>
                  <a:pt x="1307985" y="1252603"/>
                </a:cubicBezTo>
                <a:cubicBezTo>
                  <a:pt x="1292446" y="1265034"/>
                  <a:pt x="1297426" y="1268759"/>
                  <a:pt x="1276669" y="1277655"/>
                </a:cubicBezTo>
                <a:cubicBezTo>
                  <a:pt x="1268757" y="1281046"/>
                  <a:pt x="1259677" y="1280896"/>
                  <a:pt x="1251617" y="1283918"/>
                </a:cubicBezTo>
                <a:cubicBezTo>
                  <a:pt x="1242875" y="1287196"/>
                  <a:pt x="1234726" y="1291910"/>
                  <a:pt x="1226565" y="1296444"/>
                </a:cubicBezTo>
                <a:cubicBezTo>
                  <a:pt x="1215924" y="1302356"/>
                  <a:pt x="1206690" y="1311073"/>
                  <a:pt x="1195250" y="1315233"/>
                </a:cubicBezTo>
                <a:cubicBezTo>
                  <a:pt x="1183316" y="1319573"/>
                  <a:pt x="1170198" y="1319408"/>
                  <a:pt x="1157672" y="1321496"/>
                </a:cubicBezTo>
                <a:cubicBezTo>
                  <a:pt x="1147234" y="1327759"/>
                  <a:pt x="1137245" y="1334841"/>
                  <a:pt x="1126357" y="1340285"/>
                </a:cubicBezTo>
                <a:cubicBezTo>
                  <a:pt x="1120452" y="1343237"/>
                  <a:pt x="1113270" y="1343222"/>
                  <a:pt x="1107568" y="1346548"/>
                </a:cubicBezTo>
                <a:cubicBezTo>
                  <a:pt x="1088063" y="1357926"/>
                  <a:pt x="1072167" y="1375739"/>
                  <a:pt x="1051201" y="1384126"/>
                </a:cubicBezTo>
                <a:cubicBezTo>
                  <a:pt x="1030324" y="1392477"/>
                  <a:pt x="1010385" y="1403725"/>
                  <a:pt x="988571" y="1409178"/>
                </a:cubicBezTo>
                <a:cubicBezTo>
                  <a:pt x="980220" y="1411266"/>
                  <a:pt x="971764" y="1412968"/>
                  <a:pt x="963519" y="1415441"/>
                </a:cubicBezTo>
                <a:cubicBezTo>
                  <a:pt x="887279" y="1438313"/>
                  <a:pt x="958631" y="1419794"/>
                  <a:pt x="900889" y="1434230"/>
                </a:cubicBezTo>
                <a:cubicBezTo>
                  <a:pt x="894626" y="1438405"/>
                  <a:pt x="887815" y="1441857"/>
                  <a:pt x="882100" y="1446756"/>
                </a:cubicBezTo>
                <a:cubicBezTo>
                  <a:pt x="873133" y="1454442"/>
                  <a:pt x="866658" y="1464944"/>
                  <a:pt x="857048" y="1471808"/>
                </a:cubicBezTo>
                <a:cubicBezTo>
                  <a:pt x="851676" y="1475645"/>
                  <a:pt x="844521" y="1475983"/>
                  <a:pt x="838258" y="1478071"/>
                </a:cubicBezTo>
                <a:cubicBezTo>
                  <a:pt x="769867" y="1523665"/>
                  <a:pt x="875303" y="1456417"/>
                  <a:pt x="794417" y="1496860"/>
                </a:cubicBezTo>
                <a:cubicBezTo>
                  <a:pt x="722184" y="1532976"/>
                  <a:pt x="789843" y="1515311"/>
                  <a:pt x="725524" y="1528175"/>
                </a:cubicBezTo>
                <a:cubicBezTo>
                  <a:pt x="675420" y="1524000"/>
                  <a:pt x="624759" y="1524192"/>
                  <a:pt x="575212" y="1515649"/>
                </a:cubicBezTo>
                <a:cubicBezTo>
                  <a:pt x="563216" y="1513581"/>
                  <a:pt x="554538" y="1502772"/>
                  <a:pt x="543897" y="1496860"/>
                </a:cubicBezTo>
                <a:cubicBezTo>
                  <a:pt x="535736" y="1492326"/>
                  <a:pt x="526017" y="1490311"/>
                  <a:pt x="518845" y="1484334"/>
                </a:cubicBezTo>
                <a:cubicBezTo>
                  <a:pt x="507199" y="1474629"/>
                  <a:pt x="467378" y="1427286"/>
                  <a:pt x="443689" y="1415441"/>
                </a:cubicBezTo>
                <a:cubicBezTo>
                  <a:pt x="435990" y="1411592"/>
                  <a:pt x="426988" y="1411266"/>
                  <a:pt x="418637" y="1409178"/>
                </a:cubicBezTo>
                <a:cubicBezTo>
                  <a:pt x="412374" y="1405003"/>
                  <a:pt x="406767" y="1399617"/>
                  <a:pt x="399848" y="1396652"/>
                </a:cubicBezTo>
                <a:cubicBezTo>
                  <a:pt x="390293" y="1392557"/>
                  <a:pt x="366163" y="1390220"/>
                  <a:pt x="356006" y="1384126"/>
                </a:cubicBezTo>
                <a:cubicBezTo>
                  <a:pt x="330188" y="1368635"/>
                  <a:pt x="303980" y="1353297"/>
                  <a:pt x="280850" y="1334022"/>
                </a:cubicBezTo>
                <a:cubicBezTo>
                  <a:pt x="264509" y="1320405"/>
                  <a:pt x="198445" y="1264636"/>
                  <a:pt x="186905" y="1258866"/>
                </a:cubicBezTo>
                <a:cubicBezTo>
                  <a:pt x="178554" y="1254691"/>
                  <a:pt x="169959" y="1250972"/>
                  <a:pt x="161853" y="1246340"/>
                </a:cubicBezTo>
                <a:cubicBezTo>
                  <a:pt x="135828" y="1231468"/>
                  <a:pt x="151734" y="1235040"/>
                  <a:pt x="124275" y="1227551"/>
                </a:cubicBezTo>
                <a:cubicBezTo>
                  <a:pt x="107666" y="1223021"/>
                  <a:pt x="74171" y="1215025"/>
                  <a:pt x="74171" y="1215025"/>
                </a:cubicBezTo>
                <a:cubicBezTo>
                  <a:pt x="69996" y="1208762"/>
                  <a:pt x="64610" y="1203155"/>
                  <a:pt x="61645" y="1196236"/>
                </a:cubicBezTo>
                <a:cubicBezTo>
                  <a:pt x="58254" y="1188324"/>
                  <a:pt x="55847" y="1179779"/>
                  <a:pt x="55382" y="1171184"/>
                </a:cubicBezTo>
                <a:cubicBezTo>
                  <a:pt x="51662" y="1102360"/>
                  <a:pt x="51768" y="1033378"/>
                  <a:pt x="49119" y="964504"/>
                </a:cubicBezTo>
                <a:cubicBezTo>
                  <a:pt x="47592" y="924813"/>
                  <a:pt x="44510" y="885193"/>
                  <a:pt x="42856" y="845507"/>
                </a:cubicBezTo>
                <a:cubicBezTo>
                  <a:pt x="40334" y="784981"/>
                  <a:pt x="40049" y="724360"/>
                  <a:pt x="36593" y="663880"/>
                </a:cubicBezTo>
                <a:cubicBezTo>
                  <a:pt x="35869" y="651202"/>
                  <a:pt x="32261" y="638852"/>
                  <a:pt x="30330" y="626301"/>
                </a:cubicBezTo>
                <a:cubicBezTo>
                  <a:pt x="28085" y="611711"/>
                  <a:pt x="26018" y="597093"/>
                  <a:pt x="24067" y="582460"/>
                </a:cubicBezTo>
                <a:cubicBezTo>
                  <a:pt x="21843" y="565776"/>
                  <a:pt x="21105" y="548860"/>
                  <a:pt x="17804" y="532356"/>
                </a:cubicBezTo>
                <a:cubicBezTo>
                  <a:pt x="14823" y="517453"/>
                  <a:pt x="6869" y="503630"/>
                  <a:pt x="5278" y="488515"/>
                </a:cubicBezTo>
                <a:cubicBezTo>
                  <a:pt x="2655" y="463601"/>
                  <a:pt x="-5160" y="418578"/>
                  <a:pt x="5278" y="4008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En bild som visar Tobaksprodukter, Cigarett, person, tobak&#10;&#10;Automatiskt genererad beskrivning">
            <a:extLst>
              <a:ext uri="{FF2B5EF4-FFF2-40B4-BE49-F238E27FC236}">
                <a16:creationId xmlns:a16="http://schemas.microsoft.com/office/drawing/2014/main" id="{B0CC1824-55E6-6F04-145C-C84D878F5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821" y="1578109"/>
            <a:ext cx="1597701" cy="811531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4BEB0179-5D12-1879-EE7C-061BABAE8E00}"/>
              </a:ext>
            </a:extLst>
          </p:cNvPr>
          <p:cNvSpPr txBox="1"/>
          <p:nvPr/>
        </p:nvSpPr>
        <p:spPr>
          <a:xfrm>
            <a:off x="4419484" y="461988"/>
            <a:ext cx="38329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400" dirty="0"/>
              <a:t>"Ändå utvecklar färre än 50% av de som röker mycket KOL, och det uppskattas att hälften av alla KOL-fall globalt beror på riskfaktorer som inte är relaterade till tobak."</a:t>
            </a:r>
          </a:p>
        </p:txBody>
      </p:sp>
    </p:spTree>
    <p:extLst>
      <p:ext uri="{BB962C8B-B14F-4D97-AF65-F5344CB8AC3E}">
        <p14:creationId xmlns:p14="http://schemas.microsoft.com/office/powerpoint/2010/main" val="214224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0A410D2-9D65-7835-803F-33557DDC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9" y="216970"/>
            <a:ext cx="7474334" cy="408326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A2AD8FF-1548-8E1C-5C14-6735B27B3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721" y="2780757"/>
            <a:ext cx="2738397" cy="4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23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04C80-0BBB-B552-7DC7-EC52B794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88DDFE-BFB7-B2B3-4B92-1F3727B1601E}"/>
              </a:ext>
            </a:extLst>
          </p:cNvPr>
          <p:cNvGraphicFramePr/>
          <p:nvPr/>
        </p:nvGraphicFramePr>
        <p:xfrm>
          <a:off x="1027133" y="113517"/>
          <a:ext cx="7515617" cy="4916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rihandsfigur: Form 1">
            <a:extLst>
              <a:ext uri="{FF2B5EF4-FFF2-40B4-BE49-F238E27FC236}">
                <a16:creationId xmlns:a16="http://schemas.microsoft.com/office/drawing/2014/main" id="{9E445354-3D30-60A6-0D66-C61AD2656BF2}"/>
              </a:ext>
            </a:extLst>
          </p:cNvPr>
          <p:cNvSpPr/>
          <p:nvPr/>
        </p:nvSpPr>
        <p:spPr>
          <a:xfrm>
            <a:off x="4421788" y="51990"/>
            <a:ext cx="1437204" cy="1465551"/>
          </a:xfrm>
          <a:custGeom>
            <a:avLst/>
            <a:gdLst>
              <a:gd name="connsiteX0" fmla="*/ 79861 w 1437204"/>
              <a:gd name="connsiteY0" fmla="*/ 319420 h 1465551"/>
              <a:gd name="connsiteX1" fmla="*/ 712425 w 1437204"/>
              <a:gd name="connsiteY1" fmla="*/ 6 h 1465551"/>
              <a:gd name="connsiteX2" fmla="*/ 1338727 w 1437204"/>
              <a:gd name="connsiteY2" fmla="*/ 313157 h 1465551"/>
              <a:gd name="connsiteX3" fmla="*/ 1363779 w 1437204"/>
              <a:gd name="connsiteY3" fmla="*/ 1146138 h 1465551"/>
              <a:gd name="connsiteX4" fmla="*/ 637269 w 1437204"/>
              <a:gd name="connsiteY4" fmla="*/ 1465551 h 1465551"/>
              <a:gd name="connsiteX5" fmla="*/ 73598 w 1437204"/>
              <a:gd name="connsiteY5" fmla="*/ 1146138 h 1465551"/>
              <a:gd name="connsiteX6" fmla="*/ 79861 w 1437204"/>
              <a:gd name="connsiteY6" fmla="*/ 319420 h 146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7204" h="1465551">
                <a:moveTo>
                  <a:pt x="79861" y="319420"/>
                </a:moveTo>
                <a:cubicBezTo>
                  <a:pt x="186332" y="128398"/>
                  <a:pt x="502614" y="1050"/>
                  <a:pt x="712425" y="6"/>
                </a:cubicBezTo>
                <a:cubicBezTo>
                  <a:pt x="922236" y="-1038"/>
                  <a:pt x="1230168" y="122135"/>
                  <a:pt x="1338727" y="313157"/>
                </a:cubicBezTo>
                <a:cubicBezTo>
                  <a:pt x="1447286" y="504179"/>
                  <a:pt x="1480689" y="954072"/>
                  <a:pt x="1363779" y="1146138"/>
                </a:cubicBezTo>
                <a:cubicBezTo>
                  <a:pt x="1246869" y="1338204"/>
                  <a:pt x="852299" y="1465551"/>
                  <a:pt x="637269" y="1465551"/>
                </a:cubicBezTo>
                <a:cubicBezTo>
                  <a:pt x="422239" y="1465551"/>
                  <a:pt x="171718" y="1335072"/>
                  <a:pt x="73598" y="1146138"/>
                </a:cubicBezTo>
                <a:cubicBezTo>
                  <a:pt x="-24522" y="957204"/>
                  <a:pt x="-26610" y="510442"/>
                  <a:pt x="79861" y="319420"/>
                </a:cubicBezTo>
                <a:close/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3824B57-D99B-E308-CDEB-93CC4723E403}"/>
              </a:ext>
            </a:extLst>
          </p:cNvPr>
          <p:cNvSpPr txBox="1"/>
          <p:nvPr/>
        </p:nvSpPr>
        <p:spPr>
          <a:xfrm>
            <a:off x="5749448" y="470509"/>
            <a:ext cx="2993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400" dirty="0"/>
              <a:t>”AAT brist förekommer hos 1-2% av KOL-populationen"</a:t>
            </a:r>
          </a:p>
        </p:txBody>
      </p:sp>
    </p:spTree>
    <p:extLst>
      <p:ext uri="{BB962C8B-B14F-4D97-AF65-F5344CB8AC3E}">
        <p14:creationId xmlns:p14="http://schemas.microsoft.com/office/powerpoint/2010/main" val="169300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6FAF249-EF02-8A20-8811-2ADBA83C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47" y="2971647"/>
            <a:ext cx="3124636" cy="126700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C01A298-B7C0-C746-D591-DD1F5393A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2" y="498319"/>
            <a:ext cx="3162741" cy="254353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D2CCB6F8-1A31-586E-DDEE-C9092FF94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57617"/>
            <a:ext cx="4032869" cy="35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6048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umu widescreen SE v01">
  <a:themeElements>
    <a:clrScheme name="Umeå Universitet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Umeå Universitet">
      <a:majorFont>
        <a:latin typeface="Verdana"/>
        <a:ea typeface=""/>
        <a:cs typeface=""/>
      </a:majorFont>
      <a:minorFont>
        <a:latin typeface="Georgi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eå Universitet.potx" id="{2F552BE5-29CE-499A-A660-F176591E2A45}" vid="{E86E6282-E085-44B8-8DAD-FB7DF07483B0}"/>
    </a:ext>
  </a:extLst>
</a:theme>
</file>

<file path=ppt/theme/theme2.xml><?xml version="1.0" encoding="utf-8"?>
<a:theme xmlns:a="http://schemas.openxmlformats.org/drawingml/2006/main" name="2_Presentation umu SE v01">
  <a:themeElements>
    <a:clrScheme name="Umeå Universitet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Umeå Universitet">
      <a:majorFont>
        <a:latin typeface="Verdana"/>
        <a:ea typeface=""/>
        <a:cs typeface=""/>
      </a:majorFont>
      <a:minorFont>
        <a:latin typeface="Georgi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eå Universitet.potx" id="{2F552BE5-29CE-499A-A660-F176591E2A45}" vid="{E86E6282-E085-44B8-8DAD-FB7DF07483B0}"/>
    </a:ext>
  </a:extLst>
</a:theme>
</file>

<file path=ppt/theme/theme3.xml><?xml version="1.0" encoding="utf-8"?>
<a:theme xmlns:a="http://schemas.openxmlformats.org/drawingml/2006/main" name="Presentation umu SE v01">
  <a:themeElements>
    <a:clrScheme name="Umeå Universitet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Umeå Universitet">
      <a:majorFont>
        <a:latin typeface="Verdana"/>
        <a:ea typeface=""/>
        <a:cs typeface=""/>
      </a:majorFont>
      <a:minorFont>
        <a:latin typeface="Georgi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eå Universitet.potx" id="{2F552BE5-29CE-499A-A660-F176591E2A45}" vid="{E86E6282-E085-44B8-8DAD-FB7DF07483B0}"/>
    </a:ext>
  </a:extLst>
</a:theme>
</file>

<file path=ppt/theme/theme4.xml><?xml version="1.0" encoding="utf-8"?>
<a:theme xmlns:a="http://schemas.openxmlformats.org/drawingml/2006/main" name="1_Presentation umu widescreen SE v01">
  <a:themeElements>
    <a:clrScheme name="Umeå Universitet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Umeå Universitet">
      <a:majorFont>
        <a:latin typeface="Verdana"/>
        <a:ea typeface=""/>
        <a:cs typeface=""/>
      </a:majorFont>
      <a:minorFont>
        <a:latin typeface="Georgi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eå Universitet.potx" id="{2F552BE5-29CE-499A-A660-F176591E2A45}" vid="{E86E6282-E085-44B8-8DAD-FB7DF07483B0}"/>
    </a:ext>
  </a:extLst>
</a:theme>
</file>

<file path=ppt/theme/theme5.xml><?xml version="1.0" encoding="utf-8"?>
<a:theme xmlns:a="http://schemas.openxmlformats.org/drawingml/2006/main" name="1_Presentation umu SE v01">
  <a:themeElements>
    <a:clrScheme name="Umeå Universitet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Umeå Universitet">
      <a:majorFont>
        <a:latin typeface="Verdana"/>
        <a:ea typeface=""/>
        <a:cs typeface=""/>
      </a:majorFont>
      <a:minorFont>
        <a:latin typeface="Georgi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eå Universitet.potx" id="{2F552BE5-29CE-499A-A660-F176591E2A45}" vid="{E86E6282-E085-44B8-8DAD-FB7DF07483B0}"/>
    </a:ext>
  </a:extLst>
</a:theme>
</file>

<file path=ppt/theme/theme6.xml><?xml version="1.0" encoding="utf-8"?>
<a:theme xmlns:a="http://schemas.openxmlformats.org/drawingml/2006/main" name="7_Presentation umu SE v01">
  <a:themeElements>
    <a:clrScheme name="Umeå Universitet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Umeå Universitet">
      <a:majorFont>
        <a:latin typeface="Verdana"/>
        <a:ea typeface=""/>
        <a:cs typeface=""/>
      </a:majorFont>
      <a:minorFont>
        <a:latin typeface="Georgi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eå Universitet.potx" id="{2F552BE5-29CE-499A-A660-F176591E2A45}" vid="{E86E6282-E085-44B8-8DAD-FB7DF07483B0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a48a9ac-7937-4134-8b13-3620bf967764}" enabled="1" method="Privileged" siteId="{5a4ba6f9-f531-4f32-9467-398f19e69de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Presentation umu Widescreen SE v01</Template>
  <TotalTime>4795</TotalTime>
  <Words>1760</Words>
  <Application>Microsoft Office PowerPoint</Application>
  <PresentationFormat>Bildspel på skärmen (16:9)</PresentationFormat>
  <Paragraphs>322</Paragraphs>
  <Slides>57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57</vt:i4>
      </vt:variant>
    </vt:vector>
  </HeadingPairs>
  <TitlesOfParts>
    <vt:vector size="74" baseType="lpstr">
      <vt:lpstr>Arial</vt:lpstr>
      <vt:lpstr>Calibri</vt:lpstr>
      <vt:lpstr>Century Gothic</vt:lpstr>
      <vt:lpstr>Corbel</vt:lpstr>
      <vt:lpstr>Courier New</vt:lpstr>
      <vt:lpstr>Georgia</vt:lpstr>
      <vt:lpstr>Lato Light</vt:lpstr>
      <vt:lpstr>Lucida Grande</vt:lpstr>
      <vt:lpstr>Poppins</vt:lpstr>
      <vt:lpstr>Verdana</vt:lpstr>
      <vt:lpstr>Wingdings</vt:lpstr>
      <vt:lpstr>Presentation umu widescreen SE v01</vt:lpstr>
      <vt:lpstr>2_Presentation umu SE v01</vt:lpstr>
      <vt:lpstr>Presentation umu SE v01</vt:lpstr>
      <vt:lpstr>1_Presentation umu widescreen SE v01</vt:lpstr>
      <vt:lpstr>1_Presentation umu SE v01</vt:lpstr>
      <vt:lpstr>7_Presentation umu SE v01</vt:lpstr>
      <vt:lpstr>fysisk aktivitet och träning vid kol</vt:lpstr>
      <vt:lpstr>Vad är kol?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Vad kan vi göra?</vt:lpstr>
      <vt:lpstr>PowerPoint-presentation</vt:lpstr>
      <vt:lpstr>PowerPoint-presentation</vt:lpstr>
      <vt:lpstr>PowerPoint-presentation</vt:lpstr>
      <vt:lpstr>Vad är kol?</vt:lpstr>
      <vt:lpstr>PowerPoint-presentation</vt:lpstr>
      <vt:lpstr>PowerPoint-presentation</vt:lpstr>
      <vt:lpstr>PowerPoint-presentation</vt:lpstr>
      <vt:lpstr>PowerPoint-presentation</vt:lpstr>
      <vt:lpstr>Vad kan vi göra?</vt:lpstr>
      <vt:lpstr>PowerPoint-presentation</vt:lpstr>
      <vt:lpstr>PowerPoint-presentation</vt:lpstr>
      <vt:lpstr>PowerPoint-presentation</vt:lpstr>
      <vt:lpstr>Andra strategier behövs</vt:lpstr>
      <vt:lpstr>Kol = en multiorgansjukdom</vt:lpstr>
      <vt:lpstr>PowerPoint-presentation</vt:lpstr>
      <vt:lpstr>KOL och träning</vt:lpstr>
      <vt:lpstr>Kol och träning</vt:lpstr>
      <vt:lpstr>PowerPoint-presentation</vt:lpstr>
      <vt:lpstr>Varför fungerar träning vid kol – effekt på muskelfunktion och andfåddhet</vt:lpstr>
      <vt:lpstr>KOL OCH TRÄNING</vt:lpstr>
      <vt:lpstr>Kol och träning</vt:lpstr>
      <vt:lpstr>Vad kan jag göra själv i vardagen om jag har kol?</vt:lpstr>
      <vt:lpstr>www.kolwebben.se</vt:lpstr>
      <vt:lpstr>Fysisk träning hemma</vt:lpstr>
      <vt:lpstr>Fysisk träning hemma</vt:lpstr>
      <vt:lpstr>Fysisk träning hemma</vt:lpstr>
      <vt:lpstr>styrketräning</vt:lpstr>
      <vt:lpstr>Fysisk träning hemma</vt:lpstr>
      <vt:lpstr>fysisk aktivitet och träning vid kol?</vt:lpstr>
      <vt:lpstr>KAN rekommenderad behandling avseende fysisk aktivitet och fysisk träning för exempelvis kol användas vid aATD?</vt:lpstr>
      <vt:lpstr>Hur är det med vardaglig fysisk aktivitet? </vt:lpstr>
      <vt:lpstr>PowerPoint-presentation</vt:lpstr>
      <vt:lpstr>Hur är det med fysisk träning?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fysisk aktivitet och träning vid kol</vt:lpstr>
      <vt:lpstr> och träning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Fysisk träning och aktivitet vid kol</dc:title>
  <dc:creator>Andre Nyberg</dc:creator>
  <cp:lastModifiedBy>Alfa-1 Sekreterare</cp:lastModifiedBy>
  <cp:revision>44</cp:revision>
  <dcterms:created xsi:type="dcterms:W3CDTF">2020-08-18T11:54:38Z</dcterms:created>
  <dcterms:modified xsi:type="dcterms:W3CDTF">2024-04-24T15:13:20Z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Text">
    <vt:lpwstr>Begränsad delning</vt:lpwstr>
  </property>
</Properties>
</file>